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Lst>
  <p:notesMasterIdLst>
    <p:notesMasterId r:id="rId41"/>
  </p:notesMasterIdLst>
  <p:handoutMasterIdLst>
    <p:handoutMasterId r:id="rId42"/>
  </p:handoutMasterIdLst>
  <p:sldIdLst>
    <p:sldId id="339" r:id="rId4"/>
    <p:sldId id="381" r:id="rId5"/>
    <p:sldId id="344" r:id="rId6"/>
    <p:sldId id="345" r:id="rId7"/>
    <p:sldId id="346" r:id="rId8"/>
    <p:sldId id="387" r:id="rId9"/>
    <p:sldId id="353" r:id="rId10"/>
    <p:sldId id="398" r:id="rId11"/>
    <p:sldId id="400" r:id="rId12"/>
    <p:sldId id="396" r:id="rId13"/>
    <p:sldId id="397" r:id="rId14"/>
    <p:sldId id="392" r:id="rId15"/>
    <p:sldId id="347" r:id="rId16"/>
    <p:sldId id="385" r:id="rId17"/>
    <p:sldId id="382" r:id="rId18"/>
    <p:sldId id="386" r:id="rId19"/>
    <p:sldId id="384" r:id="rId20"/>
    <p:sldId id="389" r:id="rId21"/>
    <p:sldId id="390" r:id="rId22"/>
    <p:sldId id="356" r:id="rId23"/>
    <p:sldId id="355" r:id="rId24"/>
    <p:sldId id="401" r:id="rId25"/>
    <p:sldId id="358" r:id="rId26"/>
    <p:sldId id="391" r:id="rId27"/>
    <p:sldId id="359" r:id="rId28"/>
    <p:sldId id="394" r:id="rId29"/>
    <p:sldId id="360" r:id="rId30"/>
    <p:sldId id="369" r:id="rId31"/>
    <p:sldId id="395" r:id="rId32"/>
    <p:sldId id="393" r:id="rId33"/>
    <p:sldId id="371" r:id="rId34"/>
    <p:sldId id="372" r:id="rId35"/>
    <p:sldId id="374" r:id="rId36"/>
    <p:sldId id="375" r:id="rId37"/>
    <p:sldId id="376" r:id="rId38"/>
    <p:sldId id="379" r:id="rId39"/>
    <p:sldId id="257" r:id="rId40"/>
  </p:sldIdLst>
  <p:sldSz cx="9144000" cy="6858000" type="screen4x3"/>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066"/>
    <a:srgbClr val="C323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65" d="100"/>
          <a:sy n="65" d="100"/>
        </p:scale>
        <p:origin x="153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6332"/>
          </a:xfrm>
          <a:prstGeom prst="rect">
            <a:avLst/>
          </a:prstGeom>
        </p:spPr>
        <p:txBody>
          <a:bodyPr vert="horz" lIns="94531" tIns="47265" rIns="94531" bIns="47265" rtlCol="0"/>
          <a:lstStyle>
            <a:lvl1pPr algn="l">
              <a:defRPr sz="1200"/>
            </a:lvl1pPr>
          </a:lstStyle>
          <a:p>
            <a:endParaRPr lang="en-GB"/>
          </a:p>
        </p:txBody>
      </p:sp>
      <p:sp>
        <p:nvSpPr>
          <p:cNvPr id="3" name="Date Placeholder 2"/>
          <p:cNvSpPr>
            <a:spLocks noGrp="1"/>
          </p:cNvSpPr>
          <p:nvPr>
            <p:ph type="dt" sz="quarter" idx="1"/>
          </p:nvPr>
        </p:nvSpPr>
        <p:spPr>
          <a:xfrm>
            <a:off x="3884614" y="0"/>
            <a:ext cx="2971800" cy="496332"/>
          </a:xfrm>
          <a:prstGeom prst="rect">
            <a:avLst/>
          </a:prstGeom>
        </p:spPr>
        <p:txBody>
          <a:bodyPr vert="horz" lIns="94531" tIns="47265" rIns="94531" bIns="47265" rtlCol="0"/>
          <a:lstStyle>
            <a:lvl1pPr algn="r">
              <a:defRPr sz="1200"/>
            </a:lvl1pPr>
          </a:lstStyle>
          <a:p>
            <a:fld id="{2A12927C-47D0-4073-B9C7-D9D4583C0BF2}" type="datetimeFigureOut">
              <a:rPr lang="en-GB" smtClean="0"/>
              <a:t>21/07/2022</a:t>
            </a:fld>
            <a:endParaRPr lang="en-GB"/>
          </a:p>
        </p:txBody>
      </p:sp>
      <p:sp>
        <p:nvSpPr>
          <p:cNvPr id="4" name="Footer Placeholder 3"/>
          <p:cNvSpPr>
            <a:spLocks noGrp="1"/>
          </p:cNvSpPr>
          <p:nvPr>
            <p:ph type="ftr" sz="quarter" idx="2"/>
          </p:nvPr>
        </p:nvSpPr>
        <p:spPr>
          <a:xfrm>
            <a:off x="1" y="9428583"/>
            <a:ext cx="2971800" cy="496332"/>
          </a:xfrm>
          <a:prstGeom prst="rect">
            <a:avLst/>
          </a:prstGeom>
        </p:spPr>
        <p:txBody>
          <a:bodyPr vert="horz" lIns="94531" tIns="47265" rIns="94531" bIns="47265"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9428583"/>
            <a:ext cx="2971800" cy="496332"/>
          </a:xfrm>
          <a:prstGeom prst="rect">
            <a:avLst/>
          </a:prstGeom>
        </p:spPr>
        <p:txBody>
          <a:bodyPr vert="horz" lIns="94531" tIns="47265" rIns="94531" bIns="47265" rtlCol="0" anchor="b"/>
          <a:lstStyle>
            <a:lvl1pPr algn="r">
              <a:defRPr sz="1200"/>
            </a:lvl1pPr>
          </a:lstStyle>
          <a:p>
            <a:fld id="{CE2F746B-AC49-4B0E-9DAB-25540B0E3F3C}" type="slidenum">
              <a:rPr lang="en-GB" smtClean="0"/>
              <a:t>‹#›</a:t>
            </a:fld>
            <a:endParaRPr lang="en-GB"/>
          </a:p>
        </p:txBody>
      </p:sp>
    </p:spTree>
    <p:extLst>
      <p:ext uri="{BB962C8B-B14F-4D97-AF65-F5344CB8AC3E}">
        <p14:creationId xmlns:p14="http://schemas.microsoft.com/office/powerpoint/2010/main" val="3619475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6332"/>
          </a:xfrm>
          <a:prstGeom prst="rect">
            <a:avLst/>
          </a:prstGeom>
        </p:spPr>
        <p:txBody>
          <a:bodyPr vert="horz" lIns="94531" tIns="47265" rIns="94531" bIns="47265" rtlCol="0"/>
          <a:lstStyle>
            <a:lvl1pPr algn="l">
              <a:defRPr sz="1200"/>
            </a:lvl1pPr>
          </a:lstStyle>
          <a:p>
            <a:endParaRPr lang="en-GB"/>
          </a:p>
        </p:txBody>
      </p:sp>
      <p:sp>
        <p:nvSpPr>
          <p:cNvPr id="3" name="Date Placeholder 2"/>
          <p:cNvSpPr>
            <a:spLocks noGrp="1"/>
          </p:cNvSpPr>
          <p:nvPr>
            <p:ph type="dt" idx="1"/>
          </p:nvPr>
        </p:nvSpPr>
        <p:spPr>
          <a:xfrm>
            <a:off x="3884614" y="0"/>
            <a:ext cx="2971800" cy="496332"/>
          </a:xfrm>
          <a:prstGeom prst="rect">
            <a:avLst/>
          </a:prstGeom>
        </p:spPr>
        <p:txBody>
          <a:bodyPr vert="horz" lIns="94531" tIns="47265" rIns="94531" bIns="47265" rtlCol="0"/>
          <a:lstStyle>
            <a:lvl1pPr algn="r">
              <a:defRPr sz="1200"/>
            </a:lvl1pPr>
          </a:lstStyle>
          <a:p>
            <a:fld id="{558225F7-C04B-4D00-BE27-CA39EDB84CF4}" type="datetimeFigureOut">
              <a:rPr lang="en-GB" smtClean="0"/>
              <a:pPr/>
              <a:t>21/07/2022</a:t>
            </a:fld>
            <a:endParaRPr lang="en-GB"/>
          </a:p>
        </p:txBody>
      </p:sp>
      <p:sp>
        <p:nvSpPr>
          <p:cNvPr id="4" name="Slide Image Placeholder 3"/>
          <p:cNvSpPr>
            <a:spLocks noGrp="1" noRot="1" noChangeAspect="1"/>
          </p:cNvSpPr>
          <p:nvPr>
            <p:ph type="sldImg" idx="2"/>
          </p:nvPr>
        </p:nvSpPr>
        <p:spPr>
          <a:xfrm>
            <a:off x="949325" y="744538"/>
            <a:ext cx="4960938" cy="3722687"/>
          </a:xfrm>
          <a:prstGeom prst="rect">
            <a:avLst/>
          </a:prstGeom>
          <a:noFill/>
          <a:ln w="12700">
            <a:solidFill>
              <a:prstClr val="black"/>
            </a:solidFill>
          </a:ln>
        </p:spPr>
        <p:txBody>
          <a:bodyPr vert="horz" lIns="94531" tIns="47265" rIns="94531" bIns="47265" rtlCol="0" anchor="ctr"/>
          <a:lstStyle/>
          <a:p>
            <a:endParaRPr lang="en-GB"/>
          </a:p>
        </p:txBody>
      </p:sp>
      <p:sp>
        <p:nvSpPr>
          <p:cNvPr id="5" name="Notes Placeholder 4"/>
          <p:cNvSpPr>
            <a:spLocks noGrp="1"/>
          </p:cNvSpPr>
          <p:nvPr>
            <p:ph type="body" sz="quarter" idx="3"/>
          </p:nvPr>
        </p:nvSpPr>
        <p:spPr>
          <a:xfrm>
            <a:off x="685800" y="4715154"/>
            <a:ext cx="5486400" cy="4466987"/>
          </a:xfrm>
          <a:prstGeom prst="rect">
            <a:avLst/>
          </a:prstGeom>
        </p:spPr>
        <p:txBody>
          <a:bodyPr vert="horz" lIns="94531" tIns="47265" rIns="94531" bIns="472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3"/>
            <a:ext cx="2971800" cy="496332"/>
          </a:xfrm>
          <a:prstGeom prst="rect">
            <a:avLst/>
          </a:prstGeom>
        </p:spPr>
        <p:txBody>
          <a:bodyPr vert="horz" lIns="94531" tIns="47265" rIns="94531" bIns="47265"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9428583"/>
            <a:ext cx="2971800" cy="496332"/>
          </a:xfrm>
          <a:prstGeom prst="rect">
            <a:avLst/>
          </a:prstGeom>
        </p:spPr>
        <p:txBody>
          <a:bodyPr vert="horz" lIns="94531" tIns="47265" rIns="94531" bIns="47265" rtlCol="0" anchor="b"/>
          <a:lstStyle>
            <a:lvl1pPr algn="r">
              <a:defRPr sz="1200"/>
            </a:lvl1pPr>
          </a:lstStyle>
          <a:p>
            <a:fld id="{4C65278A-90C7-444D-A60E-037DE2DE0DB1}" type="slidenum">
              <a:rPr lang="en-GB" smtClean="0"/>
              <a:pPr/>
              <a:t>‹#›</a:t>
            </a:fld>
            <a:endParaRPr lang="en-GB"/>
          </a:p>
        </p:txBody>
      </p:sp>
    </p:spTree>
    <p:extLst>
      <p:ext uri="{BB962C8B-B14F-4D97-AF65-F5344CB8AC3E}">
        <p14:creationId xmlns:p14="http://schemas.microsoft.com/office/powerpoint/2010/main" val="422560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65278A-90C7-444D-A60E-037DE2DE0DB1}" type="slidenum">
              <a:rPr lang="en-GB" smtClean="0"/>
              <a:pPr/>
              <a:t>15</a:t>
            </a:fld>
            <a:endParaRPr lang="en-GB"/>
          </a:p>
        </p:txBody>
      </p:sp>
    </p:spTree>
    <p:extLst>
      <p:ext uri="{BB962C8B-B14F-4D97-AF65-F5344CB8AC3E}">
        <p14:creationId xmlns:p14="http://schemas.microsoft.com/office/powerpoint/2010/main" val="327506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65278A-90C7-444D-A60E-037DE2DE0DB1}" type="slidenum">
              <a:rPr lang="en-GB" smtClean="0"/>
              <a:pPr/>
              <a:t>16</a:t>
            </a:fld>
            <a:endParaRPr lang="en-GB"/>
          </a:p>
        </p:txBody>
      </p:sp>
    </p:spTree>
    <p:extLst>
      <p:ext uri="{BB962C8B-B14F-4D97-AF65-F5344CB8AC3E}">
        <p14:creationId xmlns:p14="http://schemas.microsoft.com/office/powerpoint/2010/main" val="376174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65278A-90C7-444D-A60E-037DE2DE0DB1}" type="slidenum">
              <a:rPr lang="en-GB" smtClean="0"/>
              <a:pPr/>
              <a:t>19</a:t>
            </a:fld>
            <a:endParaRPr lang="en-GB"/>
          </a:p>
        </p:txBody>
      </p:sp>
    </p:spTree>
    <p:extLst>
      <p:ext uri="{BB962C8B-B14F-4D97-AF65-F5344CB8AC3E}">
        <p14:creationId xmlns:p14="http://schemas.microsoft.com/office/powerpoint/2010/main" val="2649849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0A7F77F-F5F8-0741-89D7-B3E12AE85458}"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A7F77F-F5F8-0741-89D7-B3E12AE85458}"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A7F77F-F5F8-0741-89D7-B3E12AE85458}"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78" t="827" r="23616" b="-1"/>
          <a:stretch/>
        </p:blipFill>
        <p:spPr>
          <a:xfrm rot="16200000">
            <a:off x="1143001" y="-1143002"/>
            <a:ext cx="6858000" cy="9144001"/>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3109" y="2569189"/>
            <a:ext cx="5697782" cy="1719622"/>
          </a:xfrm>
          <a:prstGeom prst="rect">
            <a:avLst/>
          </a:prstGeom>
        </p:spPr>
      </p:pic>
    </p:spTree>
    <p:extLst>
      <p:ext uri="{BB962C8B-B14F-4D97-AF65-F5344CB8AC3E}">
        <p14:creationId xmlns:p14="http://schemas.microsoft.com/office/powerpoint/2010/main" val="189118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 &amp; Content_2.4">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2"/>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Arial Black" panose="020B0A04020102020204" pitchFamily="34" charset="0"/>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13" name="Text Placeholder 16"/>
          <p:cNvSpPr>
            <a:spLocks noGrp="1"/>
          </p:cNvSpPr>
          <p:nvPr>
            <p:ph type="body" sz="quarter" idx="28"/>
          </p:nvPr>
        </p:nvSpPr>
        <p:spPr>
          <a:xfrm>
            <a:off x="383170" y="6221349"/>
            <a:ext cx="8376659" cy="413672"/>
          </a:xfrm>
          <a:prstGeom prst="rect">
            <a:avLst/>
          </a:prstGeom>
          <a:blipFill>
            <a:blip r:embed="rId3"/>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825067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6669" y="2887775"/>
            <a:ext cx="4910884" cy="1082453"/>
          </a:xfrm>
          <a:prstGeom prst="rect">
            <a:avLst/>
          </a:prstGeom>
        </p:spPr>
        <p:txBody>
          <a:bodyPr anchor="t"/>
          <a:lstStyle>
            <a:lvl1pPr algn="l">
              <a:defRPr sz="3000"/>
            </a:lvl1pPr>
          </a:lstStyle>
          <a:p>
            <a:r>
              <a:rPr lang="en-US" dirty="0"/>
              <a:t>CLICK TO EDIT MASTER TITLE STYLE</a:t>
            </a:r>
            <a:endParaRPr lang="en-GB" dirty="0"/>
          </a:p>
        </p:txBody>
      </p:sp>
      <p:sp>
        <p:nvSpPr>
          <p:cNvPr id="3" name="Subtitle 2"/>
          <p:cNvSpPr>
            <a:spLocks noGrp="1"/>
          </p:cNvSpPr>
          <p:nvPr>
            <p:ph type="subTitle" idx="1" hasCustomPrompt="1"/>
          </p:nvPr>
        </p:nvSpPr>
        <p:spPr>
          <a:xfrm>
            <a:off x="3926668" y="4092558"/>
            <a:ext cx="4910884" cy="864974"/>
          </a:xfrm>
          <a:prstGeom prst="rect">
            <a:avLst/>
          </a:prstGeo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Tree>
    <p:extLst>
      <p:ext uri="{BB962C8B-B14F-4D97-AF65-F5344CB8AC3E}">
        <p14:creationId xmlns:p14="http://schemas.microsoft.com/office/powerpoint/2010/main" val="3262153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78" t="827" r="23616" b="-1"/>
          <a:stretch/>
        </p:blipFill>
        <p:spPr>
          <a:xfrm rot="16200000">
            <a:off x="1143001" y="-1143002"/>
            <a:ext cx="6858000" cy="9144001"/>
          </a:xfrm>
          <a:prstGeom prst="rect">
            <a:avLst/>
          </a:prstGeom>
        </p:spPr>
      </p:pic>
      <p:sp>
        <p:nvSpPr>
          <p:cNvPr id="9" name="Text Placeholder 8"/>
          <p:cNvSpPr>
            <a:spLocks noGrp="1"/>
          </p:cNvSpPr>
          <p:nvPr>
            <p:ph type="body" sz="quarter" idx="10" hasCustomPrompt="1"/>
          </p:nvPr>
        </p:nvSpPr>
        <p:spPr>
          <a:xfrm>
            <a:off x="2001579" y="2105063"/>
            <a:ext cx="2458779" cy="1903412"/>
          </a:xfrm>
          <a:prstGeom prst="rect">
            <a:avLst/>
          </a:prstGeom>
        </p:spPr>
        <p:txBody>
          <a:bodyPr/>
          <a:lstStyle>
            <a:lvl1pPr marL="0" indent="0">
              <a:buNone/>
              <a:defRPr sz="11250">
                <a:solidFill>
                  <a:schemeClr val="bg1"/>
                </a:solidFill>
                <a:latin typeface="+mj-lt"/>
              </a:defRPr>
            </a:lvl1pPr>
          </a:lstStyle>
          <a:p>
            <a:pPr lvl="0"/>
            <a:r>
              <a:rPr lang="en-US" dirty="0"/>
              <a:t>##</a:t>
            </a:r>
            <a:endParaRPr lang="en-GB" dirty="0"/>
          </a:p>
        </p:txBody>
      </p:sp>
      <p:sp>
        <p:nvSpPr>
          <p:cNvPr id="11" name="Text Placeholder 10"/>
          <p:cNvSpPr>
            <a:spLocks noGrp="1"/>
          </p:cNvSpPr>
          <p:nvPr>
            <p:ph type="body" sz="quarter" idx="11" hasCustomPrompt="1"/>
          </p:nvPr>
        </p:nvSpPr>
        <p:spPr>
          <a:xfrm>
            <a:off x="4577039" y="2296855"/>
            <a:ext cx="4123135" cy="1350113"/>
          </a:xfrm>
          <a:prstGeom prst="rect">
            <a:avLst/>
          </a:prstGeom>
        </p:spPr>
        <p:txBody>
          <a:bodyPr/>
          <a:lstStyle>
            <a:lvl1pPr marL="0" indent="0">
              <a:buNone/>
              <a:defRPr sz="3300"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a:t>
            </a:r>
          </a:p>
          <a:p>
            <a:pPr lvl="0"/>
            <a:r>
              <a:rPr lang="en-GB" dirty="0"/>
              <a:t>TITLE</a:t>
            </a:r>
          </a:p>
        </p:txBody>
      </p:sp>
      <p:sp>
        <p:nvSpPr>
          <p:cNvPr id="13" name="Text Placeholder 12"/>
          <p:cNvSpPr>
            <a:spLocks noGrp="1"/>
          </p:cNvSpPr>
          <p:nvPr>
            <p:ph type="body" sz="quarter" idx="12" hasCustomPrompt="1"/>
          </p:nvPr>
        </p:nvSpPr>
        <p:spPr>
          <a:xfrm>
            <a:off x="4577039" y="3806714"/>
            <a:ext cx="4138613" cy="1190588"/>
          </a:xfrm>
          <a:prstGeom prst="rect">
            <a:avLst/>
          </a:prstGeom>
        </p:spPr>
        <p:txBody>
          <a:bodyPr/>
          <a:lstStyle>
            <a:lvl1pPr marL="0" indent="0">
              <a:buNone/>
              <a:defRPr sz="1350">
                <a:solidFill>
                  <a:schemeClr val="bg1"/>
                </a:solidFill>
              </a:defRPr>
            </a:lvl1pPr>
          </a:lstStyle>
          <a:p>
            <a:pPr lvl="0"/>
            <a:r>
              <a:rPr lang="en-US" dirty="0"/>
              <a:t>SUB HEADER</a:t>
            </a:r>
          </a:p>
        </p:txBody>
      </p:sp>
      <p:sp>
        <p:nvSpPr>
          <p:cNvPr id="8" name="Text Placeholder 16"/>
          <p:cNvSpPr>
            <a:spLocks noGrp="1"/>
          </p:cNvSpPr>
          <p:nvPr>
            <p:ph type="body" sz="quarter" idx="28"/>
          </p:nvPr>
        </p:nvSpPr>
        <p:spPr>
          <a:xfrm>
            <a:off x="383170" y="6221349"/>
            <a:ext cx="8376659" cy="413672"/>
          </a:xfrm>
          <a:prstGeom prst="rect">
            <a:avLst/>
          </a:prstGeom>
          <a:blipFill>
            <a:blip r:embed="rId3"/>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3914108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78" t="827" r="23616" b="-1"/>
          <a:stretch/>
        </p:blipFill>
        <p:spPr>
          <a:xfrm rot="16200000">
            <a:off x="1143001" y="-1143001"/>
            <a:ext cx="6858000" cy="9144001"/>
          </a:xfrm>
          <a:prstGeom prst="rect">
            <a:avLst/>
          </a:prstGeom>
        </p:spPr>
      </p:pic>
      <p:sp>
        <p:nvSpPr>
          <p:cNvPr id="9" name="Text Placeholder 8"/>
          <p:cNvSpPr>
            <a:spLocks noGrp="1"/>
          </p:cNvSpPr>
          <p:nvPr>
            <p:ph type="body" sz="quarter" idx="10" hasCustomPrompt="1"/>
          </p:nvPr>
        </p:nvSpPr>
        <p:spPr>
          <a:xfrm>
            <a:off x="555338" y="2224531"/>
            <a:ext cx="2147112" cy="1806979"/>
          </a:xfrm>
          <a:prstGeom prst="rect">
            <a:avLst/>
          </a:prstGeom>
          <a:ln w="31750" cmpd="sng">
            <a:solidFill>
              <a:schemeClr val="bg1"/>
            </a:solidFill>
          </a:ln>
          <a:effectLst/>
        </p:spPr>
        <p:txBody>
          <a:bodyPr/>
          <a:lstStyle>
            <a:lvl1pPr marL="0" indent="0" algn="ctr">
              <a:buNone/>
              <a:defRPr sz="11250">
                <a:solidFill>
                  <a:schemeClr val="bg1"/>
                </a:solidFill>
                <a:latin typeface="+mj-lt"/>
              </a:defRPr>
            </a:lvl1pPr>
          </a:lstStyle>
          <a:p>
            <a:pPr lvl="0"/>
            <a:r>
              <a:rPr lang="en-US" dirty="0"/>
              <a:t>##</a:t>
            </a:r>
            <a:endParaRPr lang="en-GB" dirty="0"/>
          </a:p>
        </p:txBody>
      </p:sp>
      <p:sp>
        <p:nvSpPr>
          <p:cNvPr id="6" name="Text Placeholder 8"/>
          <p:cNvSpPr>
            <a:spLocks noGrp="1"/>
          </p:cNvSpPr>
          <p:nvPr>
            <p:ph type="body" sz="quarter" idx="13" hasCustomPrompt="1"/>
          </p:nvPr>
        </p:nvSpPr>
        <p:spPr>
          <a:xfrm>
            <a:off x="0" y="0"/>
            <a:ext cx="3038475" cy="1974850"/>
          </a:xfrm>
          <a:prstGeom prst="rect">
            <a:avLst/>
          </a:prstGeom>
          <a:blipFill>
            <a:blip r:embed="rId3"/>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8"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cxnSp>
        <p:nvCxnSpPr>
          <p:cNvPr id="3" name="Straight Connector 2"/>
          <p:cNvCxnSpPr/>
          <p:nvPr userDrawn="1"/>
        </p:nvCxnSpPr>
        <p:spPr>
          <a:xfrm flipV="1">
            <a:off x="0" y="0"/>
            <a:ext cx="3038475" cy="19748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
          <p:cNvSpPr>
            <a:spLocks noGrp="1"/>
          </p:cNvSpPr>
          <p:nvPr>
            <p:ph type="body" sz="quarter" idx="22" hasCustomPrompt="1"/>
          </p:nvPr>
        </p:nvSpPr>
        <p:spPr>
          <a:xfrm>
            <a:off x="3475552" y="2206641"/>
            <a:ext cx="2147112" cy="1806979"/>
          </a:xfrm>
          <a:prstGeom prst="rect">
            <a:avLst/>
          </a:prstGeom>
          <a:ln w="31750" cmpd="sng">
            <a:solidFill>
              <a:schemeClr val="bg1"/>
            </a:solidFill>
          </a:ln>
          <a:effectLst/>
        </p:spPr>
        <p:txBody>
          <a:bodyPr/>
          <a:lstStyle>
            <a:lvl1pPr marL="0" indent="0" algn="ctr">
              <a:buNone/>
              <a:defRPr sz="11250">
                <a:solidFill>
                  <a:schemeClr val="bg1"/>
                </a:solidFill>
                <a:latin typeface="+mj-lt"/>
              </a:defRPr>
            </a:lvl1pPr>
          </a:lstStyle>
          <a:p>
            <a:pPr lvl="0"/>
            <a:r>
              <a:rPr lang="en-US" dirty="0"/>
              <a:t>##</a:t>
            </a:r>
            <a:endParaRPr lang="en-GB" dirty="0"/>
          </a:p>
        </p:txBody>
      </p:sp>
      <p:sp>
        <p:nvSpPr>
          <p:cNvPr id="20" name="Text Placeholder 8"/>
          <p:cNvSpPr>
            <a:spLocks noGrp="1"/>
          </p:cNvSpPr>
          <p:nvPr>
            <p:ph type="body" sz="quarter" idx="23" hasCustomPrompt="1"/>
          </p:nvPr>
        </p:nvSpPr>
        <p:spPr>
          <a:xfrm>
            <a:off x="6395766" y="2206641"/>
            <a:ext cx="2147112" cy="1806979"/>
          </a:xfrm>
          <a:prstGeom prst="rect">
            <a:avLst/>
          </a:prstGeom>
          <a:ln w="31750" cmpd="sng">
            <a:solidFill>
              <a:schemeClr val="bg1"/>
            </a:solidFill>
          </a:ln>
          <a:effectLst/>
        </p:spPr>
        <p:txBody>
          <a:bodyPr/>
          <a:lstStyle>
            <a:lvl1pPr marL="0" indent="0" algn="ctr">
              <a:buNone/>
              <a:defRPr sz="11250">
                <a:solidFill>
                  <a:schemeClr val="bg1"/>
                </a:solidFill>
                <a:latin typeface="+mj-lt"/>
              </a:defRPr>
            </a:lvl1pPr>
          </a:lstStyle>
          <a:p>
            <a:pPr lvl="0"/>
            <a:r>
              <a:rPr lang="en-US" dirty="0"/>
              <a:t>##</a:t>
            </a:r>
            <a:endParaRPr lang="en-GB" dirty="0"/>
          </a:p>
        </p:txBody>
      </p:sp>
      <p:sp>
        <p:nvSpPr>
          <p:cNvPr id="22" name="Text Placeholder 21"/>
          <p:cNvSpPr>
            <a:spLocks noGrp="1"/>
          </p:cNvSpPr>
          <p:nvPr>
            <p:ph type="body" sz="quarter" idx="24"/>
          </p:nvPr>
        </p:nvSpPr>
        <p:spPr>
          <a:xfrm>
            <a:off x="369684" y="4349639"/>
            <a:ext cx="2518420" cy="1176338"/>
          </a:xfrm>
          <a:prstGeom prst="rect">
            <a:avLst/>
          </a:prstGeom>
        </p:spPr>
        <p:txBody>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a:t>
            </a:r>
            <a:endParaRPr lang="en-GB" dirty="0"/>
          </a:p>
        </p:txBody>
      </p:sp>
      <p:sp>
        <p:nvSpPr>
          <p:cNvPr id="23" name="Text Placeholder 21"/>
          <p:cNvSpPr>
            <a:spLocks noGrp="1"/>
          </p:cNvSpPr>
          <p:nvPr>
            <p:ph type="body" sz="quarter" idx="25"/>
          </p:nvPr>
        </p:nvSpPr>
        <p:spPr>
          <a:xfrm>
            <a:off x="3312290" y="4349639"/>
            <a:ext cx="2518420" cy="1176338"/>
          </a:xfrm>
          <a:prstGeom prst="rect">
            <a:avLst/>
          </a:prstGeom>
        </p:spPr>
        <p:txBody>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a:t>
            </a:r>
            <a:endParaRPr lang="en-GB" dirty="0"/>
          </a:p>
        </p:txBody>
      </p:sp>
      <p:sp>
        <p:nvSpPr>
          <p:cNvPr id="24" name="Text Placeholder 21"/>
          <p:cNvSpPr>
            <a:spLocks noGrp="1"/>
          </p:cNvSpPr>
          <p:nvPr>
            <p:ph type="body" sz="quarter" idx="26"/>
          </p:nvPr>
        </p:nvSpPr>
        <p:spPr>
          <a:xfrm>
            <a:off x="6210112" y="4349639"/>
            <a:ext cx="2518420" cy="1176338"/>
          </a:xfrm>
          <a:prstGeom prst="rect">
            <a:avLst/>
          </a:prstGeom>
        </p:spPr>
        <p:txBody>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a:t>
            </a:r>
            <a:endParaRPr lang="en-GB" dirty="0"/>
          </a:p>
        </p:txBody>
      </p:sp>
      <p:sp>
        <p:nvSpPr>
          <p:cNvPr id="26" name="Text Placeholder 25"/>
          <p:cNvSpPr>
            <a:spLocks noGrp="1"/>
          </p:cNvSpPr>
          <p:nvPr>
            <p:ph type="body" sz="quarter" idx="27" hasCustomPrompt="1"/>
          </p:nvPr>
        </p:nvSpPr>
        <p:spPr>
          <a:xfrm>
            <a:off x="3536156" y="469901"/>
            <a:ext cx="5006579" cy="1223963"/>
          </a:xfrm>
          <a:prstGeom prst="rect">
            <a:avLst/>
          </a:prstGeom>
        </p:spPr>
        <p:txBody>
          <a:bodyPr/>
          <a:lstStyle>
            <a:lvl1pPr marL="0" indent="0">
              <a:buNone/>
              <a:defRPr sz="3300">
                <a:solidFill>
                  <a:schemeClr val="bg1"/>
                </a:solidFill>
                <a:latin typeface="+mj-lt"/>
              </a:defRPr>
            </a:lvl1pPr>
            <a:lvl2pPr>
              <a:defRPr sz="3300">
                <a:latin typeface="+mj-lt"/>
              </a:defRPr>
            </a:lvl2pPr>
            <a:lvl3pPr>
              <a:defRPr sz="3300">
                <a:latin typeface="+mj-lt"/>
              </a:defRPr>
            </a:lvl3pPr>
            <a:lvl4pPr>
              <a:defRPr sz="3300">
                <a:latin typeface="+mj-lt"/>
              </a:defRPr>
            </a:lvl4pPr>
            <a:lvl5pPr>
              <a:defRPr sz="3300">
                <a:latin typeface="+mj-lt"/>
              </a:defRPr>
            </a:lvl5pPr>
          </a:lstStyle>
          <a:p>
            <a:pPr lvl="0"/>
            <a:r>
              <a:rPr lang="en-US" dirty="0"/>
              <a:t>CLICK TO EDIT MASTER TEXT</a:t>
            </a:r>
            <a:endParaRPr lang="en-GB" dirty="0"/>
          </a:p>
        </p:txBody>
      </p:sp>
      <p:sp>
        <p:nvSpPr>
          <p:cNvPr id="18" name="Text Placeholder 16"/>
          <p:cNvSpPr>
            <a:spLocks noGrp="1"/>
          </p:cNvSpPr>
          <p:nvPr>
            <p:ph type="body" sz="quarter" idx="28"/>
          </p:nvPr>
        </p:nvSpPr>
        <p:spPr>
          <a:xfrm>
            <a:off x="383170" y="6221349"/>
            <a:ext cx="8376659" cy="413672"/>
          </a:xfrm>
          <a:prstGeom prst="rect">
            <a:avLst/>
          </a:prstGeom>
          <a:blipFill>
            <a:blip r:embed="rId4"/>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
        <p:nvSpPr>
          <p:cNvPr id="21" name="Rectangle 20"/>
          <p:cNvSpPr/>
          <p:nvPr userDrawn="1"/>
        </p:nvSpPr>
        <p:spPr>
          <a:xfrm>
            <a:off x="8302228" y="6238149"/>
            <a:ext cx="384572" cy="356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818026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Content_1.1">
    <p:spTree>
      <p:nvGrpSpPr>
        <p:cNvPr id="1" name=""/>
        <p:cNvGrpSpPr/>
        <p:nvPr/>
      </p:nvGrpSpPr>
      <p:grpSpPr>
        <a:xfrm>
          <a:off x="0" y="0"/>
          <a:ext cx="0" cy="0"/>
          <a:chOff x="0" y="0"/>
          <a:chExt cx="0" cy="0"/>
        </a:xfrm>
      </p:grpSpPr>
      <p:sp>
        <p:nvSpPr>
          <p:cNvPr id="12" name="Picture Placeholder 11"/>
          <p:cNvSpPr>
            <a:spLocks noGrp="1"/>
          </p:cNvSpPr>
          <p:nvPr>
            <p:ph type="pic" sz="quarter" idx="18"/>
          </p:nvPr>
        </p:nvSpPr>
        <p:spPr>
          <a:xfrm>
            <a:off x="0" y="0"/>
            <a:ext cx="4581525" cy="6858000"/>
          </a:xfrm>
          <a:prstGeom prst="rect">
            <a:avLst/>
          </a:prstGeom>
        </p:spPr>
        <p:txBody>
          <a:bodyPr wrap="none" anchor="ctr" anchorCtr="0"/>
          <a:lstStyle/>
          <a:p>
            <a:endParaRPr lang="en-GB"/>
          </a:p>
        </p:txBody>
      </p:sp>
      <p:sp>
        <p:nvSpPr>
          <p:cNvPr id="10" name="Text Placeholder 31"/>
          <p:cNvSpPr>
            <a:spLocks noGrp="1"/>
          </p:cNvSpPr>
          <p:nvPr>
            <p:ph type="body" sz="quarter" idx="17" hasCustomPrompt="1"/>
          </p:nvPr>
        </p:nvSpPr>
        <p:spPr>
          <a:xfrm>
            <a:off x="3634740" y="1"/>
            <a:ext cx="5509260" cy="6858000"/>
          </a:xfrm>
          <a:prstGeom prst="rect">
            <a:avLst/>
          </a:prstGeom>
          <a:solidFill>
            <a:schemeClr val="bg1"/>
          </a:solidFill>
        </p:spPr>
        <p:txBody>
          <a:bodyPr lIns="612000" tIns="504000" rIns="612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a:blip r:embed="rId2"/>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4026646" y="1298575"/>
            <a:ext cx="4750643" cy="4478994"/>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8" name="Rectangle 7"/>
          <p:cNvSpPr/>
          <p:nvPr userDrawn="1"/>
        </p:nvSpPr>
        <p:spPr>
          <a:xfrm>
            <a:off x="8480639" y="6238148"/>
            <a:ext cx="237015" cy="234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6"/>
          <p:cNvSpPr>
            <a:spLocks noGrp="1"/>
          </p:cNvSpPr>
          <p:nvPr>
            <p:ph type="body" sz="quarter" idx="28"/>
          </p:nvPr>
        </p:nvSpPr>
        <p:spPr>
          <a:xfrm>
            <a:off x="383170" y="6221349"/>
            <a:ext cx="8376659" cy="413672"/>
          </a:xfrm>
          <a:prstGeom prst="rect">
            <a:avLst/>
          </a:prstGeom>
          <a:blipFill>
            <a:blip r:embed="rId3"/>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2540815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ge &amp; Content_1.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7662"/>
          <a:stretch/>
        </p:blipFill>
        <p:spPr>
          <a:xfrm>
            <a:off x="-1003" y="0"/>
            <a:ext cx="3717082" cy="6858000"/>
          </a:xfrm>
          <a:prstGeom prst="rect">
            <a:avLst/>
          </a:prstGeom>
        </p:spPr>
      </p:pic>
      <p:sp>
        <p:nvSpPr>
          <p:cNvPr id="10" name="Text Placeholder 31"/>
          <p:cNvSpPr>
            <a:spLocks noGrp="1"/>
          </p:cNvSpPr>
          <p:nvPr>
            <p:ph type="body" sz="quarter" idx="17" hasCustomPrompt="1"/>
          </p:nvPr>
        </p:nvSpPr>
        <p:spPr>
          <a:xfrm>
            <a:off x="3634740" y="1"/>
            <a:ext cx="5509260" cy="6858000"/>
          </a:xfrm>
          <a:prstGeom prst="rect">
            <a:avLst/>
          </a:prstGeom>
          <a:solidFill>
            <a:schemeClr val="bg1"/>
          </a:solidFill>
        </p:spPr>
        <p:txBody>
          <a:bodyPr lIns="612000" tIns="504000" rIns="612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a:blip r:embed="rId3"/>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4026646" y="1298575"/>
            <a:ext cx="4750643" cy="4478994"/>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8" name="Text Placeholder 16"/>
          <p:cNvSpPr>
            <a:spLocks noGrp="1"/>
          </p:cNvSpPr>
          <p:nvPr>
            <p:ph type="body" sz="quarter" idx="28"/>
          </p:nvPr>
        </p:nvSpPr>
        <p:spPr>
          <a:xfrm>
            <a:off x="383170" y="6221349"/>
            <a:ext cx="8376659" cy="413672"/>
          </a:xfrm>
          <a:prstGeom prst="rect">
            <a:avLst/>
          </a:prstGeom>
          <a:blipFill>
            <a:blip r:embed="rId4"/>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344724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Content_1.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55"/>
          <a:stretch/>
        </p:blipFill>
        <p:spPr>
          <a:xfrm>
            <a:off x="1" y="-1"/>
            <a:ext cx="5375888" cy="6858001"/>
          </a:xfrm>
          <a:prstGeom prst="rect">
            <a:avLst/>
          </a:prstGeom>
        </p:spPr>
      </p:pic>
      <p:sp>
        <p:nvSpPr>
          <p:cNvPr id="10" name="Text Placeholder 31"/>
          <p:cNvSpPr>
            <a:spLocks noGrp="1"/>
          </p:cNvSpPr>
          <p:nvPr>
            <p:ph type="body" sz="quarter" idx="17" hasCustomPrompt="1"/>
          </p:nvPr>
        </p:nvSpPr>
        <p:spPr>
          <a:xfrm>
            <a:off x="3634740" y="1"/>
            <a:ext cx="5509260" cy="6858000"/>
          </a:xfrm>
          <a:prstGeom prst="rect">
            <a:avLst/>
          </a:prstGeom>
          <a:solidFill>
            <a:schemeClr val="bg1"/>
          </a:solidFill>
        </p:spPr>
        <p:txBody>
          <a:bodyPr lIns="612000" tIns="504000" rIns="612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a:blip r:embed="rId3"/>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4026646" y="1298575"/>
            <a:ext cx="4750643" cy="4478994"/>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11" name="Text Placeholder 16"/>
          <p:cNvSpPr>
            <a:spLocks noGrp="1"/>
          </p:cNvSpPr>
          <p:nvPr>
            <p:ph type="body" sz="quarter" idx="28"/>
          </p:nvPr>
        </p:nvSpPr>
        <p:spPr>
          <a:xfrm>
            <a:off x="383170" y="6221349"/>
            <a:ext cx="8376659" cy="413672"/>
          </a:xfrm>
          <a:prstGeom prst="rect">
            <a:avLst/>
          </a:prstGeom>
          <a:blipFill>
            <a:blip r:embed="rId4"/>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245835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0A7F77F-F5F8-0741-89D7-B3E12AE85458}"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Content_1.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17"/>
          <a:stretch/>
        </p:blipFill>
        <p:spPr>
          <a:xfrm>
            <a:off x="-1003" y="-1"/>
            <a:ext cx="6251488" cy="6858001"/>
          </a:xfrm>
          <a:prstGeom prst="rect">
            <a:avLst/>
          </a:prstGeom>
        </p:spPr>
      </p:pic>
      <p:sp>
        <p:nvSpPr>
          <p:cNvPr id="10" name="Text Placeholder 31"/>
          <p:cNvSpPr>
            <a:spLocks noGrp="1"/>
          </p:cNvSpPr>
          <p:nvPr>
            <p:ph type="body" sz="quarter" idx="17" hasCustomPrompt="1"/>
          </p:nvPr>
        </p:nvSpPr>
        <p:spPr>
          <a:xfrm>
            <a:off x="3634740" y="1"/>
            <a:ext cx="5509260" cy="6858000"/>
          </a:xfrm>
          <a:prstGeom prst="rect">
            <a:avLst/>
          </a:prstGeom>
          <a:solidFill>
            <a:schemeClr val="bg1"/>
          </a:solidFill>
        </p:spPr>
        <p:txBody>
          <a:bodyPr lIns="612000" tIns="504000" rIns="612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a:blip r:embed="rId3"/>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4026646" y="1298575"/>
            <a:ext cx="4750643" cy="4478994"/>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8" name="Text Placeholder 16"/>
          <p:cNvSpPr>
            <a:spLocks noGrp="1"/>
          </p:cNvSpPr>
          <p:nvPr>
            <p:ph type="body" sz="quarter" idx="28"/>
          </p:nvPr>
        </p:nvSpPr>
        <p:spPr>
          <a:xfrm>
            <a:off x="383170" y="6221349"/>
            <a:ext cx="8376659" cy="413672"/>
          </a:xfrm>
          <a:prstGeom prst="rect">
            <a:avLst/>
          </a:prstGeom>
          <a:blipFill>
            <a:blip r:embed="rId4"/>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210539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Content_2.1">
    <p:spTree>
      <p:nvGrpSpPr>
        <p:cNvPr id="1" name=""/>
        <p:cNvGrpSpPr/>
        <p:nvPr/>
      </p:nvGrpSpPr>
      <p:grpSpPr>
        <a:xfrm>
          <a:off x="0" y="0"/>
          <a:ext cx="0" cy="0"/>
          <a:chOff x="0" y="0"/>
          <a:chExt cx="0" cy="0"/>
        </a:xfrm>
      </p:grpSpPr>
      <p:sp>
        <p:nvSpPr>
          <p:cNvPr id="12" name="Picture Placeholder 11"/>
          <p:cNvSpPr>
            <a:spLocks noGrp="1"/>
          </p:cNvSpPr>
          <p:nvPr>
            <p:ph type="pic" sz="quarter" idx="18"/>
          </p:nvPr>
        </p:nvSpPr>
        <p:spPr>
          <a:xfrm>
            <a:off x="-1" y="0"/>
            <a:ext cx="6488265" cy="6858000"/>
          </a:xfrm>
          <a:prstGeom prst="rect">
            <a:avLst/>
          </a:prstGeom>
          <a:noFill/>
          <a:effectLst/>
        </p:spPr>
        <p:txBody>
          <a:bodyPr wrap="square" anchor="ctr" anchorCtr="0">
            <a:noAutofit/>
          </a:bodyPr>
          <a:lstStyle/>
          <a:p>
            <a:endParaRPr lang="en-GB" dirty="0"/>
          </a:p>
        </p:txBody>
      </p:sp>
      <p:sp>
        <p:nvSpPr>
          <p:cNvPr id="5" name="Text Placeholder 4"/>
          <p:cNvSpPr>
            <a:spLocks noGrp="1"/>
          </p:cNvSpPr>
          <p:nvPr>
            <p:ph type="body" sz="quarter" idx="21"/>
          </p:nvPr>
        </p:nvSpPr>
        <p:spPr>
          <a:xfrm rot="20040000">
            <a:off x="1476437" y="4056557"/>
            <a:ext cx="8906395" cy="4687263"/>
          </a:xfrm>
          <a:custGeom>
            <a:avLst/>
            <a:gdLst>
              <a:gd name="connsiteX0" fmla="*/ 0 w 11875193"/>
              <a:gd name="connsiteY0" fmla="*/ 0 h 4688259"/>
              <a:gd name="connsiteX1" fmla="*/ 11875193 w 11875193"/>
              <a:gd name="connsiteY1" fmla="*/ 0 h 4688259"/>
              <a:gd name="connsiteX2" fmla="*/ 11875193 w 11875193"/>
              <a:gd name="connsiteY2" fmla="*/ 4688259 h 4688259"/>
              <a:gd name="connsiteX3" fmla="*/ 0 w 11875193"/>
              <a:gd name="connsiteY3" fmla="*/ 4688259 h 4688259"/>
              <a:gd name="connsiteX4" fmla="*/ 0 w 11875193"/>
              <a:gd name="connsiteY4" fmla="*/ 0 h 4688259"/>
              <a:gd name="connsiteX0" fmla="*/ 0 w 11875193"/>
              <a:gd name="connsiteY0" fmla="*/ 0 h 4688259"/>
              <a:gd name="connsiteX1" fmla="*/ 11875193 w 11875193"/>
              <a:gd name="connsiteY1" fmla="*/ 0 h 4688259"/>
              <a:gd name="connsiteX2" fmla="*/ 11875193 w 11875193"/>
              <a:gd name="connsiteY2" fmla="*/ 4688259 h 4688259"/>
              <a:gd name="connsiteX3" fmla="*/ 9844588 w 11875193"/>
              <a:gd name="connsiteY3" fmla="*/ 4675752 h 4688259"/>
              <a:gd name="connsiteX4" fmla="*/ 0 w 11875193"/>
              <a:gd name="connsiteY4" fmla="*/ 4688259 h 4688259"/>
              <a:gd name="connsiteX5" fmla="*/ 0 w 11875193"/>
              <a:gd name="connsiteY5" fmla="*/ 0 h 4688259"/>
              <a:gd name="connsiteX0" fmla="*/ 0 w 11875193"/>
              <a:gd name="connsiteY0" fmla="*/ 0 h 4688259"/>
              <a:gd name="connsiteX1" fmla="*/ 11875193 w 11875193"/>
              <a:gd name="connsiteY1" fmla="*/ 0 h 4688259"/>
              <a:gd name="connsiteX2" fmla="*/ 9844588 w 11875193"/>
              <a:gd name="connsiteY2" fmla="*/ 4675752 h 4688259"/>
              <a:gd name="connsiteX3" fmla="*/ 0 w 11875193"/>
              <a:gd name="connsiteY3" fmla="*/ 4688259 h 4688259"/>
              <a:gd name="connsiteX4" fmla="*/ 0 w 11875193"/>
              <a:gd name="connsiteY4" fmla="*/ 0 h 4688259"/>
              <a:gd name="connsiteX0" fmla="*/ 0 w 11875193"/>
              <a:gd name="connsiteY0" fmla="*/ 0 h 4675752"/>
              <a:gd name="connsiteX1" fmla="*/ 11875193 w 11875193"/>
              <a:gd name="connsiteY1" fmla="*/ 0 h 4675752"/>
              <a:gd name="connsiteX2" fmla="*/ 9844588 w 11875193"/>
              <a:gd name="connsiteY2" fmla="*/ 4675752 h 4675752"/>
              <a:gd name="connsiteX3" fmla="*/ 0 w 11875193"/>
              <a:gd name="connsiteY3" fmla="*/ 0 h 4675752"/>
              <a:gd name="connsiteX0" fmla="*/ 0 w 11875193"/>
              <a:gd name="connsiteY0" fmla="*/ 0 h 4687263"/>
              <a:gd name="connsiteX1" fmla="*/ 11875193 w 11875193"/>
              <a:gd name="connsiteY1" fmla="*/ 0 h 4687263"/>
              <a:gd name="connsiteX2" fmla="*/ 9641811 w 11875193"/>
              <a:gd name="connsiteY2" fmla="*/ 4687263 h 4687263"/>
              <a:gd name="connsiteX3" fmla="*/ 0 w 11875193"/>
              <a:gd name="connsiteY3" fmla="*/ 0 h 4687263"/>
            </a:gdLst>
            <a:ahLst/>
            <a:cxnLst>
              <a:cxn ang="0">
                <a:pos x="connsiteX0" y="connsiteY0"/>
              </a:cxn>
              <a:cxn ang="0">
                <a:pos x="connsiteX1" y="connsiteY1"/>
              </a:cxn>
              <a:cxn ang="0">
                <a:pos x="connsiteX2" y="connsiteY2"/>
              </a:cxn>
              <a:cxn ang="0">
                <a:pos x="connsiteX3" y="connsiteY3"/>
              </a:cxn>
            </a:cxnLst>
            <a:rect l="l" t="t" r="r" b="b"/>
            <a:pathLst>
              <a:path w="11875193" h="4687263">
                <a:moveTo>
                  <a:pt x="0" y="0"/>
                </a:moveTo>
                <a:lnTo>
                  <a:pt x="11875193" y="0"/>
                </a:lnTo>
                <a:lnTo>
                  <a:pt x="9641811" y="4687263"/>
                </a:lnTo>
                <a:lnTo>
                  <a:pt x="0" y="0"/>
                </a:lnTo>
                <a:close/>
              </a:path>
            </a:pathLst>
          </a:custGeom>
          <a:solidFill>
            <a:schemeClr val="bg1"/>
          </a:solidFill>
        </p:spPr>
        <p:txBody>
          <a:bodyPr/>
          <a:lstStyle>
            <a:lvl1pPr algn="ctr">
              <a:defRPr/>
            </a:lvl1pPr>
          </a:lstStyle>
          <a:p>
            <a:pPr lvl="0"/>
            <a:endParaRPr lang="en-GB" dirty="0"/>
          </a:p>
        </p:txBody>
      </p:sp>
      <p:sp>
        <p:nvSpPr>
          <p:cNvPr id="10" name="Text Placeholder 31"/>
          <p:cNvSpPr>
            <a:spLocks noGrp="1"/>
          </p:cNvSpPr>
          <p:nvPr>
            <p:ph type="body" sz="quarter" idx="17" hasCustomPrompt="1"/>
          </p:nvPr>
        </p:nvSpPr>
        <p:spPr>
          <a:xfrm>
            <a:off x="3574309" y="712382"/>
            <a:ext cx="4798831" cy="6028661"/>
          </a:xfrm>
          <a:prstGeom prst="rect">
            <a:avLst/>
          </a:prstGeom>
          <a:solidFill>
            <a:schemeClr val="bg1"/>
          </a:solidFill>
        </p:spPr>
        <p:txBody>
          <a:bodyPr lIns="324000" tIns="324000" rIns="324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2"/>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3759946" y="1669976"/>
            <a:ext cx="4464892" cy="4451215"/>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11" name="Text Placeholder 16"/>
          <p:cNvSpPr>
            <a:spLocks noGrp="1"/>
          </p:cNvSpPr>
          <p:nvPr>
            <p:ph type="body" sz="quarter" idx="28"/>
          </p:nvPr>
        </p:nvSpPr>
        <p:spPr>
          <a:xfrm>
            <a:off x="383170" y="6221349"/>
            <a:ext cx="8376659" cy="413672"/>
          </a:xfrm>
          <a:prstGeom prst="rect">
            <a:avLst/>
          </a:prstGeom>
          <a:blipFill>
            <a:blip r:embed="rId3"/>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315509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mp; Content_2.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13"/>
          <a:stretch/>
        </p:blipFill>
        <p:spPr>
          <a:xfrm flipH="1">
            <a:off x="5973724" y="0"/>
            <a:ext cx="3172838" cy="6858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248"/>
          <a:stretch/>
        </p:blipFill>
        <p:spPr>
          <a:xfrm>
            <a:off x="-3564" y="0"/>
            <a:ext cx="5977287" cy="6858000"/>
          </a:xfrm>
          <a:prstGeom prst="rect">
            <a:avLst/>
          </a:prstGeom>
        </p:spPr>
      </p:pic>
      <p:sp>
        <p:nvSpPr>
          <p:cNvPr id="5" name="Text Placeholder 4"/>
          <p:cNvSpPr>
            <a:spLocks noGrp="1"/>
          </p:cNvSpPr>
          <p:nvPr>
            <p:ph type="body" sz="quarter" idx="21"/>
          </p:nvPr>
        </p:nvSpPr>
        <p:spPr>
          <a:xfrm rot="20040000">
            <a:off x="1476437" y="4056557"/>
            <a:ext cx="8906395" cy="4687263"/>
          </a:xfrm>
          <a:custGeom>
            <a:avLst/>
            <a:gdLst>
              <a:gd name="connsiteX0" fmla="*/ 0 w 11875193"/>
              <a:gd name="connsiteY0" fmla="*/ 0 h 4688259"/>
              <a:gd name="connsiteX1" fmla="*/ 11875193 w 11875193"/>
              <a:gd name="connsiteY1" fmla="*/ 0 h 4688259"/>
              <a:gd name="connsiteX2" fmla="*/ 11875193 w 11875193"/>
              <a:gd name="connsiteY2" fmla="*/ 4688259 h 4688259"/>
              <a:gd name="connsiteX3" fmla="*/ 0 w 11875193"/>
              <a:gd name="connsiteY3" fmla="*/ 4688259 h 4688259"/>
              <a:gd name="connsiteX4" fmla="*/ 0 w 11875193"/>
              <a:gd name="connsiteY4" fmla="*/ 0 h 4688259"/>
              <a:gd name="connsiteX0" fmla="*/ 0 w 11875193"/>
              <a:gd name="connsiteY0" fmla="*/ 0 h 4688259"/>
              <a:gd name="connsiteX1" fmla="*/ 11875193 w 11875193"/>
              <a:gd name="connsiteY1" fmla="*/ 0 h 4688259"/>
              <a:gd name="connsiteX2" fmla="*/ 11875193 w 11875193"/>
              <a:gd name="connsiteY2" fmla="*/ 4688259 h 4688259"/>
              <a:gd name="connsiteX3" fmla="*/ 9844588 w 11875193"/>
              <a:gd name="connsiteY3" fmla="*/ 4675752 h 4688259"/>
              <a:gd name="connsiteX4" fmla="*/ 0 w 11875193"/>
              <a:gd name="connsiteY4" fmla="*/ 4688259 h 4688259"/>
              <a:gd name="connsiteX5" fmla="*/ 0 w 11875193"/>
              <a:gd name="connsiteY5" fmla="*/ 0 h 4688259"/>
              <a:gd name="connsiteX0" fmla="*/ 0 w 11875193"/>
              <a:gd name="connsiteY0" fmla="*/ 0 h 4688259"/>
              <a:gd name="connsiteX1" fmla="*/ 11875193 w 11875193"/>
              <a:gd name="connsiteY1" fmla="*/ 0 h 4688259"/>
              <a:gd name="connsiteX2" fmla="*/ 9844588 w 11875193"/>
              <a:gd name="connsiteY2" fmla="*/ 4675752 h 4688259"/>
              <a:gd name="connsiteX3" fmla="*/ 0 w 11875193"/>
              <a:gd name="connsiteY3" fmla="*/ 4688259 h 4688259"/>
              <a:gd name="connsiteX4" fmla="*/ 0 w 11875193"/>
              <a:gd name="connsiteY4" fmla="*/ 0 h 4688259"/>
              <a:gd name="connsiteX0" fmla="*/ 0 w 11875193"/>
              <a:gd name="connsiteY0" fmla="*/ 0 h 4675752"/>
              <a:gd name="connsiteX1" fmla="*/ 11875193 w 11875193"/>
              <a:gd name="connsiteY1" fmla="*/ 0 h 4675752"/>
              <a:gd name="connsiteX2" fmla="*/ 9844588 w 11875193"/>
              <a:gd name="connsiteY2" fmla="*/ 4675752 h 4675752"/>
              <a:gd name="connsiteX3" fmla="*/ 0 w 11875193"/>
              <a:gd name="connsiteY3" fmla="*/ 0 h 4675752"/>
              <a:gd name="connsiteX0" fmla="*/ 0 w 11875193"/>
              <a:gd name="connsiteY0" fmla="*/ 0 h 4687263"/>
              <a:gd name="connsiteX1" fmla="*/ 11875193 w 11875193"/>
              <a:gd name="connsiteY1" fmla="*/ 0 h 4687263"/>
              <a:gd name="connsiteX2" fmla="*/ 9641811 w 11875193"/>
              <a:gd name="connsiteY2" fmla="*/ 4687263 h 4687263"/>
              <a:gd name="connsiteX3" fmla="*/ 0 w 11875193"/>
              <a:gd name="connsiteY3" fmla="*/ 0 h 4687263"/>
            </a:gdLst>
            <a:ahLst/>
            <a:cxnLst>
              <a:cxn ang="0">
                <a:pos x="connsiteX0" y="connsiteY0"/>
              </a:cxn>
              <a:cxn ang="0">
                <a:pos x="connsiteX1" y="connsiteY1"/>
              </a:cxn>
              <a:cxn ang="0">
                <a:pos x="connsiteX2" y="connsiteY2"/>
              </a:cxn>
              <a:cxn ang="0">
                <a:pos x="connsiteX3" y="connsiteY3"/>
              </a:cxn>
            </a:cxnLst>
            <a:rect l="l" t="t" r="r" b="b"/>
            <a:pathLst>
              <a:path w="11875193" h="4687263">
                <a:moveTo>
                  <a:pt x="0" y="0"/>
                </a:moveTo>
                <a:lnTo>
                  <a:pt x="11875193" y="0"/>
                </a:lnTo>
                <a:lnTo>
                  <a:pt x="9641811" y="4687263"/>
                </a:lnTo>
                <a:lnTo>
                  <a:pt x="0" y="0"/>
                </a:lnTo>
                <a:close/>
              </a:path>
            </a:pathLst>
          </a:custGeom>
          <a:solidFill>
            <a:schemeClr val="bg1"/>
          </a:solidFill>
        </p:spPr>
        <p:txBody>
          <a:bodyPr/>
          <a:lstStyle>
            <a:lvl1pPr algn="ctr">
              <a:defRPr/>
            </a:lvl1pPr>
          </a:lstStyle>
          <a:p>
            <a:pPr lvl="0"/>
            <a:endParaRPr lang="en-GB" dirty="0"/>
          </a:p>
        </p:txBody>
      </p:sp>
      <p:sp>
        <p:nvSpPr>
          <p:cNvPr id="10" name="Text Placeholder 31"/>
          <p:cNvSpPr>
            <a:spLocks noGrp="1"/>
          </p:cNvSpPr>
          <p:nvPr>
            <p:ph type="body" sz="quarter" idx="17" hasCustomPrompt="1"/>
          </p:nvPr>
        </p:nvSpPr>
        <p:spPr>
          <a:xfrm>
            <a:off x="3574309" y="712382"/>
            <a:ext cx="4798831" cy="6028661"/>
          </a:xfrm>
          <a:prstGeom prst="rect">
            <a:avLst/>
          </a:prstGeom>
          <a:solidFill>
            <a:schemeClr val="bg1"/>
          </a:solidFill>
        </p:spPr>
        <p:txBody>
          <a:bodyPr lIns="324000" tIns="324000" rIns="324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4"/>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3759946" y="1669976"/>
            <a:ext cx="4464892" cy="4451215"/>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11" name="Text Placeholder 16"/>
          <p:cNvSpPr>
            <a:spLocks noGrp="1"/>
          </p:cNvSpPr>
          <p:nvPr>
            <p:ph type="body" sz="quarter" idx="28"/>
          </p:nvPr>
        </p:nvSpPr>
        <p:spPr>
          <a:xfrm>
            <a:off x="383170" y="6221349"/>
            <a:ext cx="8376659" cy="413672"/>
          </a:xfrm>
          <a:prstGeom prst="rect">
            <a:avLst/>
          </a:prstGeom>
          <a:blipFill>
            <a:blip r:embed="rId5"/>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37708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mp; Content_2.3">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2419"/>
          <a:stretch/>
        </p:blipFill>
        <p:spPr>
          <a:xfrm flipH="1">
            <a:off x="5015038" y="0"/>
            <a:ext cx="4128962" cy="6858000"/>
          </a:xfrm>
          <a:prstGeom prst="rect">
            <a:avLst/>
          </a:prstGeom>
        </p:spPr>
      </p:pic>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5136"/>
          <a:stretch/>
        </p:blipFill>
        <p:spPr>
          <a:xfrm>
            <a:off x="-1002" y="0"/>
            <a:ext cx="5016041" cy="6858000"/>
          </a:xfrm>
          <a:prstGeom prst="rect">
            <a:avLst/>
          </a:prstGeom>
        </p:spPr>
      </p:pic>
      <p:sp>
        <p:nvSpPr>
          <p:cNvPr id="5" name="Text Placeholder 4"/>
          <p:cNvSpPr>
            <a:spLocks noGrp="1"/>
          </p:cNvSpPr>
          <p:nvPr>
            <p:ph type="body" sz="quarter" idx="21"/>
          </p:nvPr>
        </p:nvSpPr>
        <p:spPr>
          <a:xfrm rot="20040000">
            <a:off x="1476437" y="4056557"/>
            <a:ext cx="8906395" cy="4687263"/>
          </a:xfrm>
          <a:custGeom>
            <a:avLst/>
            <a:gdLst>
              <a:gd name="connsiteX0" fmla="*/ 0 w 11875193"/>
              <a:gd name="connsiteY0" fmla="*/ 0 h 4688259"/>
              <a:gd name="connsiteX1" fmla="*/ 11875193 w 11875193"/>
              <a:gd name="connsiteY1" fmla="*/ 0 h 4688259"/>
              <a:gd name="connsiteX2" fmla="*/ 11875193 w 11875193"/>
              <a:gd name="connsiteY2" fmla="*/ 4688259 h 4688259"/>
              <a:gd name="connsiteX3" fmla="*/ 0 w 11875193"/>
              <a:gd name="connsiteY3" fmla="*/ 4688259 h 4688259"/>
              <a:gd name="connsiteX4" fmla="*/ 0 w 11875193"/>
              <a:gd name="connsiteY4" fmla="*/ 0 h 4688259"/>
              <a:gd name="connsiteX0" fmla="*/ 0 w 11875193"/>
              <a:gd name="connsiteY0" fmla="*/ 0 h 4688259"/>
              <a:gd name="connsiteX1" fmla="*/ 11875193 w 11875193"/>
              <a:gd name="connsiteY1" fmla="*/ 0 h 4688259"/>
              <a:gd name="connsiteX2" fmla="*/ 11875193 w 11875193"/>
              <a:gd name="connsiteY2" fmla="*/ 4688259 h 4688259"/>
              <a:gd name="connsiteX3" fmla="*/ 9844588 w 11875193"/>
              <a:gd name="connsiteY3" fmla="*/ 4675752 h 4688259"/>
              <a:gd name="connsiteX4" fmla="*/ 0 w 11875193"/>
              <a:gd name="connsiteY4" fmla="*/ 4688259 h 4688259"/>
              <a:gd name="connsiteX5" fmla="*/ 0 w 11875193"/>
              <a:gd name="connsiteY5" fmla="*/ 0 h 4688259"/>
              <a:gd name="connsiteX0" fmla="*/ 0 w 11875193"/>
              <a:gd name="connsiteY0" fmla="*/ 0 h 4688259"/>
              <a:gd name="connsiteX1" fmla="*/ 11875193 w 11875193"/>
              <a:gd name="connsiteY1" fmla="*/ 0 h 4688259"/>
              <a:gd name="connsiteX2" fmla="*/ 9844588 w 11875193"/>
              <a:gd name="connsiteY2" fmla="*/ 4675752 h 4688259"/>
              <a:gd name="connsiteX3" fmla="*/ 0 w 11875193"/>
              <a:gd name="connsiteY3" fmla="*/ 4688259 h 4688259"/>
              <a:gd name="connsiteX4" fmla="*/ 0 w 11875193"/>
              <a:gd name="connsiteY4" fmla="*/ 0 h 4688259"/>
              <a:gd name="connsiteX0" fmla="*/ 0 w 11875193"/>
              <a:gd name="connsiteY0" fmla="*/ 0 h 4675752"/>
              <a:gd name="connsiteX1" fmla="*/ 11875193 w 11875193"/>
              <a:gd name="connsiteY1" fmla="*/ 0 h 4675752"/>
              <a:gd name="connsiteX2" fmla="*/ 9844588 w 11875193"/>
              <a:gd name="connsiteY2" fmla="*/ 4675752 h 4675752"/>
              <a:gd name="connsiteX3" fmla="*/ 0 w 11875193"/>
              <a:gd name="connsiteY3" fmla="*/ 0 h 4675752"/>
              <a:gd name="connsiteX0" fmla="*/ 0 w 11875193"/>
              <a:gd name="connsiteY0" fmla="*/ 0 h 4687263"/>
              <a:gd name="connsiteX1" fmla="*/ 11875193 w 11875193"/>
              <a:gd name="connsiteY1" fmla="*/ 0 h 4687263"/>
              <a:gd name="connsiteX2" fmla="*/ 9641811 w 11875193"/>
              <a:gd name="connsiteY2" fmla="*/ 4687263 h 4687263"/>
              <a:gd name="connsiteX3" fmla="*/ 0 w 11875193"/>
              <a:gd name="connsiteY3" fmla="*/ 0 h 4687263"/>
            </a:gdLst>
            <a:ahLst/>
            <a:cxnLst>
              <a:cxn ang="0">
                <a:pos x="connsiteX0" y="connsiteY0"/>
              </a:cxn>
              <a:cxn ang="0">
                <a:pos x="connsiteX1" y="connsiteY1"/>
              </a:cxn>
              <a:cxn ang="0">
                <a:pos x="connsiteX2" y="connsiteY2"/>
              </a:cxn>
              <a:cxn ang="0">
                <a:pos x="connsiteX3" y="connsiteY3"/>
              </a:cxn>
            </a:cxnLst>
            <a:rect l="l" t="t" r="r" b="b"/>
            <a:pathLst>
              <a:path w="11875193" h="4687263">
                <a:moveTo>
                  <a:pt x="0" y="0"/>
                </a:moveTo>
                <a:lnTo>
                  <a:pt x="11875193" y="0"/>
                </a:lnTo>
                <a:lnTo>
                  <a:pt x="9641811" y="4687263"/>
                </a:lnTo>
                <a:lnTo>
                  <a:pt x="0" y="0"/>
                </a:lnTo>
                <a:close/>
              </a:path>
            </a:pathLst>
          </a:custGeom>
          <a:solidFill>
            <a:schemeClr val="bg1"/>
          </a:solidFill>
        </p:spPr>
        <p:txBody>
          <a:bodyPr/>
          <a:lstStyle>
            <a:lvl1pPr algn="ctr">
              <a:defRPr/>
            </a:lvl1pPr>
          </a:lstStyle>
          <a:p>
            <a:pPr lvl="0"/>
            <a:endParaRPr lang="en-GB" dirty="0"/>
          </a:p>
        </p:txBody>
      </p:sp>
      <p:sp>
        <p:nvSpPr>
          <p:cNvPr id="10" name="Text Placeholder 31"/>
          <p:cNvSpPr>
            <a:spLocks noGrp="1"/>
          </p:cNvSpPr>
          <p:nvPr>
            <p:ph type="body" sz="quarter" idx="17" hasCustomPrompt="1"/>
          </p:nvPr>
        </p:nvSpPr>
        <p:spPr>
          <a:xfrm>
            <a:off x="3574309" y="712382"/>
            <a:ext cx="4798831" cy="6028661"/>
          </a:xfrm>
          <a:prstGeom prst="rect">
            <a:avLst/>
          </a:prstGeom>
          <a:solidFill>
            <a:schemeClr val="bg1"/>
          </a:solidFill>
        </p:spPr>
        <p:txBody>
          <a:bodyPr lIns="324000" tIns="324000" rIns="324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3"/>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3759946" y="1669976"/>
            <a:ext cx="4464892" cy="4451215"/>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Arial Black" panose="020B0A04020102020204" pitchFamily="34" charset="0"/>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11" name="Text Placeholder 16"/>
          <p:cNvSpPr>
            <a:spLocks noGrp="1"/>
          </p:cNvSpPr>
          <p:nvPr>
            <p:ph type="body" sz="quarter" idx="28"/>
          </p:nvPr>
        </p:nvSpPr>
        <p:spPr>
          <a:xfrm>
            <a:off x="383170" y="6221349"/>
            <a:ext cx="8376659" cy="413672"/>
          </a:xfrm>
          <a:prstGeom prst="rect">
            <a:avLst/>
          </a:prstGeom>
          <a:blipFill>
            <a:blip r:embed="rId4"/>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844334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mp; Content_2.4">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62034"/>
          <a:stretch/>
        </p:blipFill>
        <p:spPr>
          <a:xfrm flipH="1">
            <a:off x="6067631" y="0"/>
            <a:ext cx="3078931" cy="6858000"/>
          </a:xfrm>
          <a:prstGeom prst="rect">
            <a:avLst/>
          </a:prstGeom>
        </p:spPr>
      </p:pic>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1216"/>
          <a:stretch/>
        </p:blipFill>
        <p:spPr>
          <a:xfrm>
            <a:off x="-3564" y="0"/>
            <a:ext cx="6071195" cy="6858000"/>
          </a:xfrm>
          <a:prstGeom prst="rect">
            <a:avLst/>
          </a:prstGeom>
        </p:spPr>
      </p:pic>
      <p:sp>
        <p:nvSpPr>
          <p:cNvPr id="5" name="Text Placeholder 4"/>
          <p:cNvSpPr>
            <a:spLocks noGrp="1"/>
          </p:cNvSpPr>
          <p:nvPr>
            <p:ph type="body" sz="quarter" idx="21"/>
          </p:nvPr>
        </p:nvSpPr>
        <p:spPr>
          <a:xfrm rot="20040000">
            <a:off x="1476437" y="4056557"/>
            <a:ext cx="8906395" cy="4687263"/>
          </a:xfrm>
          <a:custGeom>
            <a:avLst/>
            <a:gdLst>
              <a:gd name="connsiteX0" fmla="*/ 0 w 11875193"/>
              <a:gd name="connsiteY0" fmla="*/ 0 h 4688259"/>
              <a:gd name="connsiteX1" fmla="*/ 11875193 w 11875193"/>
              <a:gd name="connsiteY1" fmla="*/ 0 h 4688259"/>
              <a:gd name="connsiteX2" fmla="*/ 11875193 w 11875193"/>
              <a:gd name="connsiteY2" fmla="*/ 4688259 h 4688259"/>
              <a:gd name="connsiteX3" fmla="*/ 0 w 11875193"/>
              <a:gd name="connsiteY3" fmla="*/ 4688259 h 4688259"/>
              <a:gd name="connsiteX4" fmla="*/ 0 w 11875193"/>
              <a:gd name="connsiteY4" fmla="*/ 0 h 4688259"/>
              <a:gd name="connsiteX0" fmla="*/ 0 w 11875193"/>
              <a:gd name="connsiteY0" fmla="*/ 0 h 4688259"/>
              <a:gd name="connsiteX1" fmla="*/ 11875193 w 11875193"/>
              <a:gd name="connsiteY1" fmla="*/ 0 h 4688259"/>
              <a:gd name="connsiteX2" fmla="*/ 11875193 w 11875193"/>
              <a:gd name="connsiteY2" fmla="*/ 4688259 h 4688259"/>
              <a:gd name="connsiteX3" fmla="*/ 9844588 w 11875193"/>
              <a:gd name="connsiteY3" fmla="*/ 4675752 h 4688259"/>
              <a:gd name="connsiteX4" fmla="*/ 0 w 11875193"/>
              <a:gd name="connsiteY4" fmla="*/ 4688259 h 4688259"/>
              <a:gd name="connsiteX5" fmla="*/ 0 w 11875193"/>
              <a:gd name="connsiteY5" fmla="*/ 0 h 4688259"/>
              <a:gd name="connsiteX0" fmla="*/ 0 w 11875193"/>
              <a:gd name="connsiteY0" fmla="*/ 0 h 4688259"/>
              <a:gd name="connsiteX1" fmla="*/ 11875193 w 11875193"/>
              <a:gd name="connsiteY1" fmla="*/ 0 h 4688259"/>
              <a:gd name="connsiteX2" fmla="*/ 9844588 w 11875193"/>
              <a:gd name="connsiteY2" fmla="*/ 4675752 h 4688259"/>
              <a:gd name="connsiteX3" fmla="*/ 0 w 11875193"/>
              <a:gd name="connsiteY3" fmla="*/ 4688259 h 4688259"/>
              <a:gd name="connsiteX4" fmla="*/ 0 w 11875193"/>
              <a:gd name="connsiteY4" fmla="*/ 0 h 4688259"/>
              <a:gd name="connsiteX0" fmla="*/ 0 w 11875193"/>
              <a:gd name="connsiteY0" fmla="*/ 0 h 4675752"/>
              <a:gd name="connsiteX1" fmla="*/ 11875193 w 11875193"/>
              <a:gd name="connsiteY1" fmla="*/ 0 h 4675752"/>
              <a:gd name="connsiteX2" fmla="*/ 9844588 w 11875193"/>
              <a:gd name="connsiteY2" fmla="*/ 4675752 h 4675752"/>
              <a:gd name="connsiteX3" fmla="*/ 0 w 11875193"/>
              <a:gd name="connsiteY3" fmla="*/ 0 h 4675752"/>
              <a:gd name="connsiteX0" fmla="*/ 0 w 11875193"/>
              <a:gd name="connsiteY0" fmla="*/ 0 h 4687263"/>
              <a:gd name="connsiteX1" fmla="*/ 11875193 w 11875193"/>
              <a:gd name="connsiteY1" fmla="*/ 0 h 4687263"/>
              <a:gd name="connsiteX2" fmla="*/ 9641811 w 11875193"/>
              <a:gd name="connsiteY2" fmla="*/ 4687263 h 4687263"/>
              <a:gd name="connsiteX3" fmla="*/ 0 w 11875193"/>
              <a:gd name="connsiteY3" fmla="*/ 0 h 4687263"/>
            </a:gdLst>
            <a:ahLst/>
            <a:cxnLst>
              <a:cxn ang="0">
                <a:pos x="connsiteX0" y="connsiteY0"/>
              </a:cxn>
              <a:cxn ang="0">
                <a:pos x="connsiteX1" y="connsiteY1"/>
              </a:cxn>
              <a:cxn ang="0">
                <a:pos x="connsiteX2" y="connsiteY2"/>
              </a:cxn>
              <a:cxn ang="0">
                <a:pos x="connsiteX3" y="connsiteY3"/>
              </a:cxn>
            </a:cxnLst>
            <a:rect l="l" t="t" r="r" b="b"/>
            <a:pathLst>
              <a:path w="11875193" h="4687263">
                <a:moveTo>
                  <a:pt x="0" y="0"/>
                </a:moveTo>
                <a:lnTo>
                  <a:pt x="11875193" y="0"/>
                </a:lnTo>
                <a:lnTo>
                  <a:pt x="9641811" y="4687263"/>
                </a:lnTo>
                <a:lnTo>
                  <a:pt x="0" y="0"/>
                </a:lnTo>
                <a:close/>
              </a:path>
            </a:pathLst>
          </a:custGeom>
          <a:solidFill>
            <a:schemeClr val="bg1"/>
          </a:solidFill>
        </p:spPr>
        <p:txBody>
          <a:bodyPr/>
          <a:lstStyle>
            <a:lvl1pPr algn="ctr">
              <a:defRPr/>
            </a:lvl1pPr>
          </a:lstStyle>
          <a:p>
            <a:pPr lvl="0"/>
            <a:endParaRPr lang="en-GB" dirty="0"/>
          </a:p>
        </p:txBody>
      </p:sp>
      <p:sp>
        <p:nvSpPr>
          <p:cNvPr id="10" name="Text Placeholder 31"/>
          <p:cNvSpPr>
            <a:spLocks noGrp="1"/>
          </p:cNvSpPr>
          <p:nvPr>
            <p:ph type="body" sz="quarter" idx="17" hasCustomPrompt="1"/>
          </p:nvPr>
        </p:nvSpPr>
        <p:spPr>
          <a:xfrm>
            <a:off x="3574309" y="712382"/>
            <a:ext cx="4798831" cy="6028661"/>
          </a:xfrm>
          <a:prstGeom prst="rect">
            <a:avLst/>
          </a:prstGeom>
          <a:solidFill>
            <a:schemeClr val="bg1"/>
          </a:solidFill>
        </p:spPr>
        <p:txBody>
          <a:bodyPr lIns="324000" tIns="324000" rIns="324000"/>
          <a:lstStyle>
            <a:lvl1pPr marL="0" indent="0">
              <a:buNone/>
              <a:defRPr sz="3000">
                <a:latin typeface="+mj-lt"/>
              </a:defRPr>
            </a:lvl1pPr>
            <a:lvl2pPr marL="342900" indent="0">
              <a:buNone/>
              <a:defRPr sz="1200"/>
            </a:lvl2pPr>
          </a:lstStyle>
          <a:p>
            <a:pPr lvl="0"/>
            <a:r>
              <a:rPr lang="en-US" dirty="0"/>
              <a:t>HEADER</a:t>
            </a:r>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3"/>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3759946" y="1669976"/>
            <a:ext cx="4464892" cy="4451215"/>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Arial Black" panose="020B0A04020102020204" pitchFamily="34" charset="0"/>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13" name="Text Placeholder 16"/>
          <p:cNvSpPr>
            <a:spLocks noGrp="1"/>
          </p:cNvSpPr>
          <p:nvPr>
            <p:ph type="body" sz="quarter" idx="28"/>
          </p:nvPr>
        </p:nvSpPr>
        <p:spPr>
          <a:xfrm>
            <a:off x="383170" y="6221349"/>
            <a:ext cx="8376659" cy="413672"/>
          </a:xfrm>
          <a:prstGeom prst="rect">
            <a:avLst/>
          </a:prstGeom>
          <a:blipFill>
            <a:blip r:embed="rId4"/>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3636659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6105525" y="0"/>
            <a:ext cx="3038475" cy="1974850"/>
          </a:xfrm>
          <a:prstGeom prst="rect">
            <a:avLst/>
          </a:prstGeom>
          <a:blipFill>
            <a:blip r:embed="rId2"/>
            <a:stretch>
              <a:fillRect/>
            </a:stretch>
          </a:blipFill>
        </p:spPr>
        <p:txBody>
          <a:bodyPr lIns="252000" tIns="252000" rIns="252000"/>
          <a:lstStyle>
            <a:lvl1pPr marL="0" indent="0" algn="r">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368481" y="1304015"/>
            <a:ext cx="4020640" cy="2226365"/>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1560000">
            <a:off x="6632643"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3" name="Text Placeholder 2"/>
          <p:cNvSpPr>
            <a:spLocks noGrp="1"/>
          </p:cNvSpPr>
          <p:nvPr>
            <p:ph type="body" sz="quarter" idx="21" hasCustomPrompt="1"/>
          </p:nvPr>
        </p:nvSpPr>
        <p:spPr>
          <a:xfrm>
            <a:off x="368482" y="514350"/>
            <a:ext cx="4020639" cy="789664"/>
          </a:xfrm>
          <a:prstGeom prst="rect">
            <a:avLst/>
          </a:prstGeom>
        </p:spPr>
        <p:txBody>
          <a:bodyPr/>
          <a:lstStyle>
            <a:lvl1pPr marL="0" indent="0">
              <a:buNone/>
              <a:defRPr sz="3000">
                <a:latin typeface="+mj-lt"/>
              </a:defRPr>
            </a:lvl1pPr>
          </a:lstStyle>
          <a:p>
            <a:pPr lvl="0"/>
            <a:r>
              <a:rPr lang="en-US" dirty="0"/>
              <a:t>HEADER</a:t>
            </a:r>
          </a:p>
        </p:txBody>
      </p:sp>
      <p:cxnSp>
        <p:nvCxnSpPr>
          <p:cNvPr id="5" name="Straight Connector 4"/>
          <p:cNvCxnSpPr/>
          <p:nvPr userDrawn="1"/>
        </p:nvCxnSpPr>
        <p:spPr>
          <a:xfrm>
            <a:off x="4572000" y="729000"/>
            <a:ext cx="0" cy="5400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22"/>
          <p:cNvSpPr>
            <a:spLocks noGrp="1"/>
          </p:cNvSpPr>
          <p:nvPr>
            <p:ph type="body" sz="quarter" idx="22" hasCustomPrompt="1"/>
          </p:nvPr>
        </p:nvSpPr>
        <p:spPr>
          <a:xfrm>
            <a:off x="368481" y="3639528"/>
            <a:ext cx="4020640" cy="372256"/>
          </a:xfrm>
          <a:prstGeom prst="rect">
            <a:avLst/>
          </a:prstGeom>
        </p:spPr>
        <p:txBody>
          <a:bodyPr/>
          <a:lstStyle>
            <a:lvl1pPr marL="0" indent="0">
              <a:buNone/>
              <a:defRPr sz="1350"/>
            </a:lvl1pPr>
          </a:lstStyle>
          <a:p>
            <a:pPr lvl="0"/>
            <a:r>
              <a:rPr lang="en-US" dirty="0"/>
              <a:t>CLICK TO EDIT MASTER TEXT STYLES</a:t>
            </a:r>
          </a:p>
        </p:txBody>
      </p:sp>
      <p:sp>
        <p:nvSpPr>
          <p:cNvPr id="7" name="Text Placeholder 6"/>
          <p:cNvSpPr>
            <a:spLocks noGrp="1"/>
          </p:cNvSpPr>
          <p:nvPr>
            <p:ph type="body" sz="quarter" idx="23"/>
          </p:nvPr>
        </p:nvSpPr>
        <p:spPr>
          <a:xfrm>
            <a:off x="368481" y="4120932"/>
            <a:ext cx="3952875" cy="904292"/>
          </a:xfrm>
          <a:prstGeom prst="rect">
            <a:avLst/>
          </a:prstGeom>
        </p:spPr>
        <p:txBody>
          <a:bodyPr/>
          <a:lstStyle>
            <a:lvl1pPr marL="0" indent="0">
              <a:buNone/>
              <a:defRPr sz="1050"/>
            </a:lvl1pPr>
          </a:lstStyle>
          <a:p>
            <a:pPr lvl="0"/>
            <a:r>
              <a:rPr lang="en-US" dirty="0"/>
              <a:t>Click to edit Master text styles</a:t>
            </a:r>
          </a:p>
        </p:txBody>
      </p:sp>
      <p:sp>
        <p:nvSpPr>
          <p:cNvPr id="15" name="Text Placeholder 22"/>
          <p:cNvSpPr>
            <a:spLocks noGrp="1"/>
          </p:cNvSpPr>
          <p:nvPr>
            <p:ph type="body" sz="quarter" idx="24" hasCustomPrompt="1"/>
          </p:nvPr>
        </p:nvSpPr>
        <p:spPr>
          <a:xfrm>
            <a:off x="4756649" y="1974850"/>
            <a:ext cx="4020640" cy="372256"/>
          </a:xfrm>
          <a:prstGeom prst="rect">
            <a:avLst/>
          </a:prstGeom>
        </p:spPr>
        <p:txBody>
          <a:bodyPr/>
          <a:lstStyle>
            <a:lvl1pPr marL="0" indent="0">
              <a:buNone/>
              <a:defRPr sz="1350"/>
            </a:lvl1pPr>
          </a:lstStyle>
          <a:p>
            <a:pPr lvl="0"/>
            <a:r>
              <a:rPr lang="en-US" dirty="0"/>
              <a:t>CLICK TO EDIT MASTER TEXT STYLES</a:t>
            </a:r>
          </a:p>
        </p:txBody>
      </p:sp>
      <p:sp>
        <p:nvSpPr>
          <p:cNvPr id="17" name="Text Placeholder 6"/>
          <p:cNvSpPr>
            <a:spLocks noGrp="1"/>
          </p:cNvSpPr>
          <p:nvPr>
            <p:ph type="body" sz="quarter" idx="25"/>
          </p:nvPr>
        </p:nvSpPr>
        <p:spPr>
          <a:xfrm>
            <a:off x="4756649" y="2456254"/>
            <a:ext cx="3952875" cy="904292"/>
          </a:xfrm>
          <a:prstGeom prst="rect">
            <a:avLst/>
          </a:prstGeom>
        </p:spPr>
        <p:txBody>
          <a:bodyPr/>
          <a:lstStyle>
            <a:lvl1pPr marL="0" indent="0">
              <a:buNone/>
              <a:defRPr sz="1050"/>
            </a:lvl1pPr>
          </a:lstStyle>
          <a:p>
            <a:pPr lvl="0"/>
            <a:r>
              <a:rPr lang="en-US" dirty="0"/>
              <a:t>Click to edit Master text styles</a:t>
            </a:r>
          </a:p>
        </p:txBody>
      </p:sp>
      <p:sp>
        <p:nvSpPr>
          <p:cNvPr id="19" name="Text Placeholder 22"/>
          <p:cNvSpPr>
            <a:spLocks noGrp="1"/>
          </p:cNvSpPr>
          <p:nvPr>
            <p:ph type="body" sz="quarter" idx="26" hasCustomPrompt="1"/>
          </p:nvPr>
        </p:nvSpPr>
        <p:spPr>
          <a:xfrm>
            <a:off x="4756649" y="3530380"/>
            <a:ext cx="4020640" cy="372256"/>
          </a:xfrm>
          <a:prstGeom prst="rect">
            <a:avLst/>
          </a:prstGeom>
        </p:spPr>
        <p:txBody>
          <a:bodyPr/>
          <a:lstStyle>
            <a:lvl1pPr marL="0" indent="0">
              <a:buNone/>
              <a:defRPr sz="1350"/>
            </a:lvl1pPr>
          </a:lstStyle>
          <a:p>
            <a:pPr lvl="0"/>
            <a:r>
              <a:rPr lang="en-US" dirty="0"/>
              <a:t>CLICK TO EDIT MASTER TEXT STYLES</a:t>
            </a:r>
          </a:p>
        </p:txBody>
      </p:sp>
      <p:sp>
        <p:nvSpPr>
          <p:cNvPr id="21" name="Text Placeholder 6"/>
          <p:cNvSpPr>
            <a:spLocks noGrp="1"/>
          </p:cNvSpPr>
          <p:nvPr>
            <p:ph type="body" sz="quarter" idx="27"/>
          </p:nvPr>
        </p:nvSpPr>
        <p:spPr>
          <a:xfrm>
            <a:off x="4756649" y="4011784"/>
            <a:ext cx="3952875" cy="904292"/>
          </a:xfrm>
          <a:prstGeom prst="rect">
            <a:avLst/>
          </a:prstGeom>
        </p:spPr>
        <p:txBody>
          <a:bodyPr/>
          <a:lstStyle>
            <a:lvl1pPr marL="0" indent="0">
              <a:buNone/>
              <a:defRPr sz="1050"/>
            </a:lvl1pPr>
          </a:lstStyle>
          <a:p>
            <a:pPr lvl="0"/>
            <a:r>
              <a:rPr lang="en-US" dirty="0"/>
              <a:t>Click to edit Master text styles</a:t>
            </a:r>
          </a:p>
        </p:txBody>
      </p:sp>
      <p:sp>
        <p:nvSpPr>
          <p:cNvPr id="14" name="Text Placeholder 16"/>
          <p:cNvSpPr>
            <a:spLocks noGrp="1"/>
          </p:cNvSpPr>
          <p:nvPr>
            <p:ph type="body" sz="quarter" idx="28"/>
          </p:nvPr>
        </p:nvSpPr>
        <p:spPr>
          <a:xfrm>
            <a:off x="383170" y="6221349"/>
            <a:ext cx="8376659" cy="413672"/>
          </a:xfrm>
          <a:prstGeom prst="rect">
            <a:avLst/>
          </a:prstGeom>
          <a:blipFill>
            <a:blip r:embed="rId3"/>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4200148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6105525" y="0"/>
            <a:ext cx="3038475" cy="1974850"/>
          </a:xfrm>
          <a:prstGeom prst="rect">
            <a:avLst/>
          </a:prstGeom>
          <a:blipFill>
            <a:blip r:embed="rId2"/>
            <a:stretch>
              <a:fillRect/>
            </a:stretch>
          </a:blipFill>
        </p:spPr>
        <p:txBody>
          <a:bodyPr lIns="252000" tIns="252000" rIns="252000"/>
          <a:lstStyle>
            <a:lvl1pPr marL="0" indent="0" algn="r">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368481" y="1304015"/>
            <a:ext cx="7789401" cy="4917335"/>
          </a:xfrm>
          <a:prstGeom prst="rect">
            <a:avLst/>
          </a:prstGeom>
        </p:spPr>
        <p:txBody>
          <a:bodyPr/>
          <a:lstStyle>
            <a:lvl1pPr marL="0" indent="0">
              <a:buNone/>
              <a:defRPr sz="1200"/>
            </a:lvl1pPr>
          </a:lstStyle>
          <a:p>
            <a:pPr lvl="0"/>
            <a:r>
              <a:rPr lang="en-US" dirty="0"/>
              <a:t>Click to edit Master text styles</a:t>
            </a:r>
          </a:p>
        </p:txBody>
      </p:sp>
      <p:sp>
        <p:nvSpPr>
          <p:cNvPr id="20" name="Text Placeholder 19"/>
          <p:cNvSpPr>
            <a:spLocks noGrp="1"/>
          </p:cNvSpPr>
          <p:nvPr>
            <p:ph type="body" sz="quarter" idx="20" hasCustomPrompt="1"/>
          </p:nvPr>
        </p:nvSpPr>
        <p:spPr>
          <a:xfrm rot="1560000">
            <a:off x="6632643"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3" name="Text Placeholder 2"/>
          <p:cNvSpPr>
            <a:spLocks noGrp="1"/>
          </p:cNvSpPr>
          <p:nvPr>
            <p:ph type="body" sz="quarter" idx="21" hasCustomPrompt="1"/>
          </p:nvPr>
        </p:nvSpPr>
        <p:spPr>
          <a:xfrm>
            <a:off x="368482" y="514350"/>
            <a:ext cx="4020639" cy="789664"/>
          </a:xfrm>
          <a:prstGeom prst="rect">
            <a:avLst/>
          </a:prstGeom>
        </p:spPr>
        <p:txBody>
          <a:bodyPr/>
          <a:lstStyle>
            <a:lvl1pPr marL="0" indent="0">
              <a:buNone/>
              <a:defRPr sz="3000">
                <a:latin typeface="+mj-lt"/>
              </a:defRPr>
            </a:lvl1pPr>
          </a:lstStyle>
          <a:p>
            <a:pPr lvl="0"/>
            <a:r>
              <a:rPr lang="en-US" dirty="0"/>
              <a:t>HEADER</a:t>
            </a:r>
          </a:p>
        </p:txBody>
      </p:sp>
      <p:sp>
        <p:nvSpPr>
          <p:cNvPr id="14" name="Text Placeholder 16"/>
          <p:cNvSpPr>
            <a:spLocks noGrp="1"/>
          </p:cNvSpPr>
          <p:nvPr>
            <p:ph type="body" sz="quarter" idx="28"/>
          </p:nvPr>
        </p:nvSpPr>
        <p:spPr>
          <a:xfrm>
            <a:off x="383170" y="6221349"/>
            <a:ext cx="8376659" cy="413672"/>
          </a:xfrm>
          <a:prstGeom prst="rect">
            <a:avLst/>
          </a:prstGeom>
          <a:blipFill>
            <a:blip r:embed="rId3"/>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796152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amp; Content_2.4">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2"/>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Arial Black" panose="020B0A04020102020204" pitchFamily="34" charset="0"/>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sp>
        <p:nvSpPr>
          <p:cNvPr id="13" name="Text Placeholder 16"/>
          <p:cNvSpPr>
            <a:spLocks noGrp="1"/>
          </p:cNvSpPr>
          <p:nvPr>
            <p:ph type="body" sz="quarter" idx="28"/>
          </p:nvPr>
        </p:nvSpPr>
        <p:spPr>
          <a:xfrm>
            <a:off x="383170" y="6221349"/>
            <a:ext cx="8376659" cy="413672"/>
          </a:xfrm>
          <a:prstGeom prst="rect">
            <a:avLst/>
          </a:prstGeom>
          <a:blipFill>
            <a:blip r:embed="rId3"/>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956605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_1.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469"/>
          <a:stretch/>
        </p:blipFill>
        <p:spPr>
          <a:xfrm>
            <a:off x="-502" y="-1"/>
            <a:ext cx="9144502" cy="6858001"/>
          </a:xfrm>
          <a:prstGeom prst="rect">
            <a:avLst/>
          </a:prstGeom>
        </p:spPr>
      </p:pic>
      <p:sp>
        <p:nvSpPr>
          <p:cNvPr id="21" name="Rectangle 20"/>
          <p:cNvSpPr/>
          <p:nvPr userDrawn="1"/>
        </p:nvSpPr>
        <p:spPr>
          <a:xfrm>
            <a:off x="-502" y="-2"/>
            <a:ext cx="9144502"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4"/>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4086897" y="927758"/>
            <a:ext cx="4464892" cy="4377890"/>
          </a:xfrm>
          <a:prstGeom prst="rect">
            <a:avLst/>
          </a:prstGeom>
        </p:spPr>
        <p:txBody>
          <a:bodyPr/>
          <a:lstStyle>
            <a:lvl1pPr marL="0" indent="0">
              <a:buNone/>
              <a:defRPr sz="2100" i="1">
                <a:solidFill>
                  <a:schemeClr val="bg1"/>
                </a:solidFill>
              </a:defRPr>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6957" y="2394499"/>
            <a:ext cx="3222989" cy="2572941"/>
          </a:xfrm>
          <a:prstGeom prst="rect">
            <a:avLst/>
          </a:prstGeom>
        </p:spPr>
      </p:pic>
      <p:sp>
        <p:nvSpPr>
          <p:cNvPr id="10" name="Text Placeholder 16"/>
          <p:cNvSpPr>
            <a:spLocks noGrp="1"/>
          </p:cNvSpPr>
          <p:nvPr>
            <p:ph type="body" sz="quarter" idx="28"/>
          </p:nvPr>
        </p:nvSpPr>
        <p:spPr>
          <a:xfrm>
            <a:off x="383170" y="6221349"/>
            <a:ext cx="8376659" cy="413672"/>
          </a:xfrm>
          <a:prstGeom prst="rect">
            <a:avLst/>
          </a:prstGeom>
          <a:blipFill>
            <a:blip r:embed="rId6"/>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518486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_1.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81"/>
          <a:stretch/>
        </p:blipFill>
        <p:spPr>
          <a:xfrm>
            <a:off x="28036" y="0"/>
            <a:ext cx="9144000" cy="6858000"/>
          </a:xfrm>
          <a:prstGeom prst="rect">
            <a:avLst/>
          </a:prstGeom>
        </p:spPr>
      </p:pic>
      <p:sp>
        <p:nvSpPr>
          <p:cNvPr id="21" name="Rectangle 20"/>
          <p:cNvSpPr/>
          <p:nvPr userDrawn="1"/>
        </p:nvSpPr>
        <p:spPr>
          <a:xfrm>
            <a:off x="56071" y="0"/>
            <a:ext cx="9144001"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4"/>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4086897" y="927758"/>
            <a:ext cx="4464892" cy="4377890"/>
          </a:xfrm>
          <a:prstGeom prst="rect">
            <a:avLst/>
          </a:prstGeom>
        </p:spPr>
        <p:txBody>
          <a:bodyPr/>
          <a:lstStyle>
            <a:lvl1pPr marL="0" indent="0">
              <a:buNone/>
              <a:defRPr sz="2100" i="1">
                <a:solidFill>
                  <a:schemeClr val="bg1"/>
                </a:solidFill>
              </a:defRPr>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Arial Black" panose="020B0A04020102020204" pitchFamily="34" charset="0"/>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6957" y="2394499"/>
            <a:ext cx="3222989" cy="2572941"/>
          </a:xfrm>
          <a:prstGeom prst="rect">
            <a:avLst/>
          </a:prstGeom>
        </p:spPr>
      </p:pic>
      <p:sp>
        <p:nvSpPr>
          <p:cNvPr id="10" name="Text Placeholder 16"/>
          <p:cNvSpPr>
            <a:spLocks noGrp="1"/>
          </p:cNvSpPr>
          <p:nvPr>
            <p:ph type="body" sz="quarter" idx="28"/>
          </p:nvPr>
        </p:nvSpPr>
        <p:spPr>
          <a:xfrm>
            <a:off x="383170" y="6221349"/>
            <a:ext cx="8376659" cy="413672"/>
          </a:xfrm>
          <a:prstGeom prst="rect">
            <a:avLst/>
          </a:prstGeom>
          <a:blipFill>
            <a:blip r:embed="rId6"/>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40663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0A7F77F-F5F8-0741-89D7-B3E12AE85458}"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_1.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254"/>
          <a:stretch/>
        </p:blipFill>
        <p:spPr>
          <a:xfrm>
            <a:off x="1" y="-17453"/>
            <a:ext cx="9143999" cy="6875453"/>
          </a:xfrm>
          <a:prstGeom prst="rect">
            <a:avLst/>
          </a:prstGeom>
        </p:spPr>
      </p:pic>
      <p:sp>
        <p:nvSpPr>
          <p:cNvPr id="21" name="Rectangle 20"/>
          <p:cNvSpPr/>
          <p:nvPr userDrawn="1"/>
        </p:nvSpPr>
        <p:spPr>
          <a:xfrm>
            <a:off x="1" y="-17453"/>
            <a:ext cx="9143999" cy="6858001"/>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4"/>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4086897" y="927758"/>
            <a:ext cx="4464892" cy="4377890"/>
          </a:xfrm>
          <a:prstGeom prst="rect">
            <a:avLst/>
          </a:prstGeom>
        </p:spPr>
        <p:txBody>
          <a:bodyPr/>
          <a:lstStyle>
            <a:lvl1pPr marL="0" indent="0">
              <a:buNone/>
              <a:defRPr sz="2100" i="1">
                <a:solidFill>
                  <a:schemeClr val="bg1"/>
                </a:solidFill>
              </a:defRPr>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6957" y="2394499"/>
            <a:ext cx="3222989" cy="2572941"/>
          </a:xfrm>
          <a:prstGeom prst="rect">
            <a:avLst/>
          </a:prstGeom>
        </p:spPr>
      </p:pic>
      <p:sp>
        <p:nvSpPr>
          <p:cNvPr id="10" name="Text Placeholder 16"/>
          <p:cNvSpPr>
            <a:spLocks noGrp="1"/>
          </p:cNvSpPr>
          <p:nvPr>
            <p:ph type="body" sz="quarter" idx="28"/>
          </p:nvPr>
        </p:nvSpPr>
        <p:spPr>
          <a:xfrm>
            <a:off x="383170" y="6221349"/>
            <a:ext cx="8376659" cy="413672"/>
          </a:xfrm>
          <a:prstGeom prst="rect">
            <a:avLst/>
          </a:prstGeom>
          <a:blipFill>
            <a:blip r:embed="rId6"/>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200664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_2.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22"/>
          <a:stretch/>
        </p:blipFill>
        <p:spPr>
          <a:xfrm>
            <a:off x="0" y="-23334"/>
            <a:ext cx="9144000" cy="6881333"/>
          </a:xfrm>
          <a:prstGeom prst="rect">
            <a:avLst/>
          </a:prstGeom>
        </p:spPr>
      </p:pic>
      <p:sp>
        <p:nvSpPr>
          <p:cNvPr id="21" name="Rectangle 20"/>
          <p:cNvSpPr/>
          <p:nvPr userDrawn="1"/>
        </p:nvSpPr>
        <p:spPr>
          <a:xfrm>
            <a:off x="-502" y="-23334"/>
            <a:ext cx="9144000"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4"/>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289060" y="2334583"/>
            <a:ext cx="4464892" cy="3513325"/>
          </a:xfrm>
          <a:prstGeom prst="rect">
            <a:avLst/>
          </a:prstGeom>
        </p:spPr>
        <p:txBody>
          <a:bodyPr/>
          <a:lstStyle>
            <a:lvl1pPr marL="0" indent="0">
              <a:buNone/>
              <a:defRPr sz="2100" i="1">
                <a:solidFill>
                  <a:schemeClr val="bg1"/>
                </a:solidFill>
              </a:defRPr>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7481" y="1918903"/>
            <a:ext cx="3222989" cy="2572941"/>
          </a:xfrm>
          <a:prstGeom prst="rect">
            <a:avLst/>
          </a:prstGeom>
        </p:spPr>
      </p:pic>
      <p:sp>
        <p:nvSpPr>
          <p:cNvPr id="10" name="Text Placeholder 16"/>
          <p:cNvSpPr>
            <a:spLocks noGrp="1"/>
          </p:cNvSpPr>
          <p:nvPr>
            <p:ph type="body" sz="quarter" idx="28"/>
          </p:nvPr>
        </p:nvSpPr>
        <p:spPr>
          <a:xfrm>
            <a:off x="383170" y="6221349"/>
            <a:ext cx="8376659" cy="413672"/>
          </a:xfrm>
          <a:prstGeom prst="rect">
            <a:avLst/>
          </a:prstGeom>
          <a:blipFill>
            <a:blip r:embed="rId6"/>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43568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_2.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31"/>
          <a:stretch/>
        </p:blipFill>
        <p:spPr>
          <a:xfrm>
            <a:off x="0" y="1"/>
            <a:ext cx="9144000" cy="6857999"/>
          </a:xfrm>
          <a:prstGeom prst="rect">
            <a:avLst/>
          </a:prstGeom>
        </p:spPr>
      </p:pic>
      <p:sp>
        <p:nvSpPr>
          <p:cNvPr id="21" name="Rectangle 20"/>
          <p:cNvSpPr/>
          <p:nvPr userDrawn="1"/>
        </p:nvSpPr>
        <p:spPr>
          <a:xfrm>
            <a:off x="-502" y="-1"/>
            <a:ext cx="9144000"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4"/>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289060" y="2334583"/>
            <a:ext cx="4464892" cy="3513325"/>
          </a:xfrm>
          <a:prstGeom prst="rect">
            <a:avLst/>
          </a:prstGeom>
        </p:spPr>
        <p:txBody>
          <a:bodyPr/>
          <a:lstStyle>
            <a:lvl1pPr marL="0" indent="0">
              <a:buNone/>
              <a:defRPr sz="2100" i="1">
                <a:solidFill>
                  <a:schemeClr val="bg1"/>
                </a:solidFill>
              </a:defRPr>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7481" y="1918903"/>
            <a:ext cx="3222989" cy="2572941"/>
          </a:xfrm>
          <a:prstGeom prst="rect">
            <a:avLst/>
          </a:prstGeom>
        </p:spPr>
      </p:pic>
      <p:sp>
        <p:nvSpPr>
          <p:cNvPr id="10" name="Text Placeholder 16"/>
          <p:cNvSpPr>
            <a:spLocks noGrp="1"/>
          </p:cNvSpPr>
          <p:nvPr>
            <p:ph type="body" sz="quarter" idx="28"/>
          </p:nvPr>
        </p:nvSpPr>
        <p:spPr>
          <a:xfrm>
            <a:off x="383170" y="6221349"/>
            <a:ext cx="8376659" cy="413672"/>
          </a:xfrm>
          <a:prstGeom prst="rect">
            <a:avLst/>
          </a:prstGeom>
          <a:blipFill>
            <a:blip r:embed="rId6"/>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1170634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_2.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60"/>
          <a:stretch/>
        </p:blipFill>
        <p:spPr>
          <a:xfrm>
            <a:off x="-2451" y="0"/>
            <a:ext cx="9146450" cy="6858000"/>
          </a:xfrm>
          <a:prstGeom prst="rect">
            <a:avLst/>
          </a:prstGeom>
        </p:spPr>
      </p:pic>
      <p:sp>
        <p:nvSpPr>
          <p:cNvPr id="21" name="Rectangle 20"/>
          <p:cNvSpPr/>
          <p:nvPr userDrawn="1"/>
        </p:nvSpPr>
        <p:spPr>
          <a:xfrm>
            <a:off x="0" y="5081"/>
            <a:ext cx="9144000"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 Placeholder 8"/>
          <p:cNvSpPr>
            <a:spLocks noGrp="1"/>
          </p:cNvSpPr>
          <p:nvPr>
            <p:ph type="body" sz="quarter" idx="13" hasCustomPrompt="1"/>
          </p:nvPr>
        </p:nvSpPr>
        <p:spPr>
          <a:xfrm>
            <a:off x="0" y="0"/>
            <a:ext cx="3038475" cy="1974850"/>
          </a:xfrm>
          <a:prstGeom prst="rect">
            <a:avLst/>
          </a:prstGeom>
          <a:blipFill dpi="0" rotWithShape="1">
            <a:blip r:embed="rId4"/>
            <a:srcRect/>
            <a:stretch>
              <a:fillRect/>
            </a:stretch>
          </a:blipFill>
        </p:spPr>
        <p:txBody>
          <a:bodyPr lIns="252000" tIns="252000" rIns="252000"/>
          <a:lstStyle>
            <a:lvl1pPr marL="0" indent="0">
              <a:buNone/>
              <a:defRPr>
                <a:solidFill>
                  <a:schemeClr val="bg1"/>
                </a:solidFill>
                <a:latin typeface="+mj-lt"/>
              </a:defRPr>
            </a:lvl1pPr>
          </a:lstStyle>
          <a:p>
            <a:pPr lvl="0"/>
            <a:r>
              <a:rPr lang="en-US" dirty="0"/>
              <a:t>##</a:t>
            </a:r>
            <a:endParaRPr lang="en-GB" dirty="0"/>
          </a:p>
        </p:txBody>
      </p:sp>
      <p:sp>
        <p:nvSpPr>
          <p:cNvPr id="18" name="Text Placeholder 22"/>
          <p:cNvSpPr>
            <a:spLocks noGrp="1"/>
          </p:cNvSpPr>
          <p:nvPr>
            <p:ph type="body" sz="quarter" idx="15"/>
          </p:nvPr>
        </p:nvSpPr>
        <p:spPr>
          <a:xfrm>
            <a:off x="289060" y="2334583"/>
            <a:ext cx="4464892" cy="3513325"/>
          </a:xfrm>
          <a:prstGeom prst="rect">
            <a:avLst/>
          </a:prstGeom>
        </p:spPr>
        <p:txBody>
          <a:bodyPr/>
          <a:lstStyle>
            <a:lvl1pPr marL="0" indent="0">
              <a:buNone/>
              <a:defRPr sz="2100" i="1">
                <a:solidFill>
                  <a:schemeClr val="bg1"/>
                </a:solidFill>
              </a:defRPr>
            </a:lvl1pPr>
          </a:lstStyle>
          <a:p>
            <a:pPr lvl="0"/>
            <a:r>
              <a:rPr lang="en-US" dirty="0"/>
              <a:t>Click to edit Master text styles</a:t>
            </a:r>
          </a:p>
        </p:txBody>
      </p:sp>
      <p:sp>
        <p:nvSpPr>
          <p:cNvPr id="20" name="Text Placeholder 19"/>
          <p:cNvSpPr>
            <a:spLocks noGrp="1"/>
          </p:cNvSpPr>
          <p:nvPr>
            <p:ph type="body" sz="quarter" idx="20" hasCustomPrompt="1"/>
          </p:nvPr>
        </p:nvSpPr>
        <p:spPr>
          <a:xfrm rot="20040000">
            <a:off x="-48567" y="808175"/>
            <a:ext cx="2587961" cy="330648"/>
          </a:xfrm>
          <a:prstGeom prst="rect">
            <a:avLst/>
          </a:prstGeom>
        </p:spPr>
        <p:txBody>
          <a:bodyPr/>
          <a:lstStyle>
            <a:lvl1pPr marL="0" indent="0" algn="ctr">
              <a:buNone/>
              <a:defRPr sz="1350">
                <a:solidFill>
                  <a:schemeClr val="bg1"/>
                </a:solidFill>
                <a:latin typeface="+mj-lt"/>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SUB HEADER</a:t>
            </a:r>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7481" y="1918903"/>
            <a:ext cx="3222989" cy="2572941"/>
          </a:xfrm>
          <a:prstGeom prst="rect">
            <a:avLst/>
          </a:prstGeom>
        </p:spPr>
      </p:pic>
      <p:sp>
        <p:nvSpPr>
          <p:cNvPr id="11" name="Text Placeholder 16"/>
          <p:cNvSpPr>
            <a:spLocks noGrp="1"/>
          </p:cNvSpPr>
          <p:nvPr>
            <p:ph type="body" sz="quarter" idx="28"/>
          </p:nvPr>
        </p:nvSpPr>
        <p:spPr>
          <a:xfrm>
            <a:off x="383170" y="6221349"/>
            <a:ext cx="8376659" cy="413672"/>
          </a:xfrm>
          <a:prstGeom prst="rect">
            <a:avLst/>
          </a:prstGeom>
          <a:blipFill>
            <a:blip r:embed="rId6"/>
            <a:stretch>
              <a:fillRect/>
            </a:stretch>
          </a:blipFill>
        </p:spPr>
        <p:txBody>
          <a:bodyPr lIns="72000" tIns="108000"/>
          <a:lstStyle>
            <a:lvl1pPr marL="0" indent="0">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endParaRPr lang="en-GB" dirty="0"/>
          </a:p>
        </p:txBody>
      </p:sp>
    </p:spTree>
    <p:extLst>
      <p:ext uri="{BB962C8B-B14F-4D97-AF65-F5344CB8AC3E}">
        <p14:creationId xmlns:p14="http://schemas.microsoft.com/office/powerpoint/2010/main" val="4153954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78" t="827" r="23616" b="-1"/>
          <a:stretch/>
        </p:blipFill>
        <p:spPr>
          <a:xfrm rot="16200000">
            <a:off x="1143001" y="-1143002"/>
            <a:ext cx="6858000" cy="9144001"/>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3109" y="2569189"/>
            <a:ext cx="5697782" cy="1719622"/>
          </a:xfrm>
          <a:prstGeom prst="rect">
            <a:avLst/>
          </a:prstGeom>
        </p:spPr>
      </p:pic>
    </p:spTree>
    <p:extLst>
      <p:ext uri="{BB962C8B-B14F-4D97-AF65-F5344CB8AC3E}">
        <p14:creationId xmlns:p14="http://schemas.microsoft.com/office/powerpoint/2010/main" val="428688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0A7F77F-F5F8-0741-89D7-B3E12AE85458}"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0A7F77F-F5F8-0741-89D7-B3E12AE85458}" type="datetimeFigureOut">
              <a:rPr lang="en-US" smtClean="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0A7F77F-F5F8-0741-89D7-B3E12AE85458}" type="datetimeFigureOut">
              <a:rPr lang="en-US" smtClean="0"/>
              <a:pPr/>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7F77F-F5F8-0741-89D7-B3E12AE85458}"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0A7F77F-F5F8-0741-89D7-B3E12AE85458}"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0A7F77F-F5F8-0741-89D7-B3E12AE85458}"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51A3A-0947-084F-89B4-D88651A49A6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3.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7F77F-F5F8-0741-89D7-B3E12AE85458}" type="datetimeFigureOut">
              <a:rPr lang="en-US" smtClean="0"/>
              <a:pPr/>
              <a:t>7/21/2022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51A3A-0947-084F-89B4-D88651A49A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5353" y="262271"/>
            <a:ext cx="3661307" cy="1103319"/>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l="44659" r="35178" b="52730"/>
          <a:stretch/>
        </p:blipFill>
        <p:spPr>
          <a:xfrm rot="16200000">
            <a:off x="-1347537" y="1347539"/>
            <a:ext cx="6858002" cy="4162927"/>
          </a:xfrm>
          <a:prstGeom prst="rect">
            <a:avLst/>
          </a:prstGeom>
        </p:spPr>
      </p:pic>
    </p:spTree>
    <p:extLst>
      <p:ext uri="{BB962C8B-B14F-4D97-AF65-F5344CB8AC3E}">
        <p14:creationId xmlns:p14="http://schemas.microsoft.com/office/powerpoint/2010/main" val="123435137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87568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C635-D182-4E79-BD4E-3893B200FDEF}"/>
              </a:ext>
            </a:extLst>
          </p:cNvPr>
          <p:cNvSpPr>
            <a:spLocks noGrp="1"/>
          </p:cNvSpPr>
          <p:nvPr>
            <p:ph type="ctrTitle"/>
          </p:nvPr>
        </p:nvSpPr>
        <p:spPr/>
        <p:txBody>
          <a:bodyPr/>
          <a:lstStyle/>
          <a:p>
            <a:r>
              <a:rPr lang="en-GB" sz="3200" dirty="0"/>
              <a:t>British Summer Championships 2022</a:t>
            </a:r>
          </a:p>
        </p:txBody>
      </p:sp>
      <p:sp>
        <p:nvSpPr>
          <p:cNvPr id="3" name="Subtitle 2">
            <a:extLst>
              <a:ext uri="{FF2B5EF4-FFF2-40B4-BE49-F238E27FC236}">
                <a16:creationId xmlns:a16="http://schemas.microsoft.com/office/drawing/2014/main" id="{A897B727-4E13-4630-9674-CE256F4F9017}"/>
              </a:ext>
            </a:extLst>
          </p:cNvPr>
          <p:cNvSpPr>
            <a:spLocks noGrp="1"/>
          </p:cNvSpPr>
          <p:nvPr>
            <p:ph type="subTitle" idx="1"/>
          </p:nvPr>
        </p:nvSpPr>
        <p:spPr>
          <a:xfrm>
            <a:off x="3926669" y="4346338"/>
            <a:ext cx="4910884" cy="648731"/>
          </a:xfrm>
        </p:spPr>
        <p:txBody>
          <a:bodyPr/>
          <a:lstStyle/>
          <a:p>
            <a:pPr algn="ctr"/>
            <a:r>
              <a:rPr lang="en-GB" sz="2800" dirty="0"/>
              <a:t>Team Leader Meeting</a:t>
            </a:r>
          </a:p>
          <a:p>
            <a:pPr algn="ctr"/>
            <a:r>
              <a:rPr lang="en-GB" sz="2800" dirty="0"/>
              <a:t>21</a:t>
            </a:r>
            <a:r>
              <a:rPr lang="en-GB" sz="2800" baseline="30000" dirty="0"/>
              <a:t>st</a:t>
            </a:r>
            <a:r>
              <a:rPr lang="en-GB" sz="2800" dirty="0"/>
              <a:t> July 2022</a:t>
            </a:r>
          </a:p>
        </p:txBody>
      </p:sp>
    </p:spTree>
    <p:extLst>
      <p:ext uri="{BB962C8B-B14F-4D97-AF65-F5344CB8AC3E}">
        <p14:creationId xmlns:p14="http://schemas.microsoft.com/office/powerpoint/2010/main" val="3750576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10</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lgn="ctr">
              <a:buNone/>
            </a:pPr>
            <a:r>
              <a:rPr lang="en-GB" sz="2800" dirty="0">
                <a:latin typeface="Arial" pitchFamily="34" charset="0"/>
                <a:cs typeface="Arial" pitchFamily="34" charset="0"/>
              </a:rPr>
              <a:t>On Day one, Friday 22</a:t>
            </a:r>
            <a:r>
              <a:rPr lang="en-GB" sz="2800" baseline="30000" dirty="0">
                <a:latin typeface="Arial" pitchFamily="34" charset="0"/>
                <a:cs typeface="Arial" pitchFamily="34" charset="0"/>
              </a:rPr>
              <a:t>nd</a:t>
            </a:r>
            <a:r>
              <a:rPr lang="en-GB" sz="2800" dirty="0">
                <a:latin typeface="Arial" pitchFamily="34" charset="0"/>
                <a:cs typeface="Arial" pitchFamily="34" charset="0"/>
              </a:rPr>
              <a:t> July the Men’s 1500m Freestyle will be swum in the morning starting at 8-15am.</a:t>
            </a:r>
          </a:p>
          <a:p>
            <a:pPr algn="ctr">
              <a:buNone/>
            </a:pPr>
            <a:endParaRPr lang="en-GB" dirty="0">
              <a:latin typeface="Arial" pitchFamily="34" charset="0"/>
              <a:cs typeface="Arial" pitchFamily="34" charset="0"/>
            </a:endParaRPr>
          </a:p>
          <a:p>
            <a:pPr algn="ctr">
              <a:buNone/>
            </a:pPr>
            <a:r>
              <a:rPr lang="en-GB" sz="2800" dirty="0">
                <a:latin typeface="Arial" pitchFamily="34" charset="0"/>
                <a:cs typeface="Arial" pitchFamily="34" charset="0"/>
              </a:rPr>
              <a:t>This will immediately be followed by the Women’s 1500m Freestyle.</a:t>
            </a:r>
          </a:p>
          <a:p>
            <a:pPr algn="ctr">
              <a:buNone/>
            </a:pPr>
            <a:endParaRPr lang="en-GB" dirty="0">
              <a:latin typeface="Arial" pitchFamily="34" charset="0"/>
              <a:cs typeface="Arial" pitchFamily="34" charset="0"/>
            </a:endParaRPr>
          </a:p>
          <a:p>
            <a:pPr algn="ctr">
              <a:buNone/>
            </a:pPr>
            <a:r>
              <a:rPr lang="en-GB" sz="2800" dirty="0">
                <a:latin typeface="Arial" pitchFamily="34" charset="0"/>
                <a:cs typeface="Arial" pitchFamily="34" charset="0"/>
              </a:rPr>
              <a:t>All the 4x200m Freestyle teams will be swum late afternoon/early evening</a:t>
            </a:r>
          </a:p>
          <a:p>
            <a:pPr algn="ctr">
              <a:buNone/>
            </a:pPr>
            <a:endParaRPr lang="en-GB" dirty="0">
              <a:latin typeface="Arial" pitchFamily="34" charset="0"/>
              <a:cs typeface="Arial" pitchFamily="34" charset="0"/>
            </a:endParaRPr>
          </a:p>
          <a:p>
            <a:pPr algn="ctr">
              <a:buNone/>
            </a:pPr>
            <a:r>
              <a:rPr lang="en-GB" sz="2800" dirty="0">
                <a:latin typeface="Arial" pitchFamily="34" charset="0"/>
                <a:cs typeface="Arial" pitchFamily="34" charset="0"/>
              </a:rPr>
              <a:t>All these events will be H.D.W.</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542555" cy="592248"/>
          </a:xfrm>
        </p:spPr>
        <p:txBody>
          <a:bodyPr/>
          <a:lstStyle/>
          <a:p>
            <a:r>
              <a:rPr lang="en-GB" dirty="0"/>
              <a:t>Structure of Meet</a:t>
            </a:r>
          </a:p>
          <a:p>
            <a:r>
              <a:rPr lang="en-GB" dirty="0"/>
              <a:t>22</a:t>
            </a:r>
            <a:r>
              <a:rPr lang="en-GB" baseline="30000" dirty="0"/>
              <a:t>nd</a:t>
            </a:r>
            <a:r>
              <a:rPr lang="en-GB" dirty="0"/>
              <a:t> July 2022</a:t>
            </a:r>
          </a:p>
        </p:txBody>
      </p:sp>
      <p:sp>
        <p:nvSpPr>
          <p:cNvPr id="6" name="Text Placeholder 10">
            <a:extLst>
              <a:ext uri="{FF2B5EF4-FFF2-40B4-BE49-F238E27FC236}">
                <a16:creationId xmlns:a16="http://schemas.microsoft.com/office/drawing/2014/main" id="{115139AD-0E23-F976-63AD-C45459206C8C}"/>
              </a:ext>
            </a:extLst>
          </p:cNvPr>
          <p:cNvSpPr>
            <a:spLocks noGrp="1"/>
          </p:cNvSpPr>
          <p:nvPr>
            <p:ph type="body" sz="quarter" idx="20"/>
          </p:nvPr>
        </p:nvSpPr>
        <p:spPr>
          <a:xfrm rot="1560000">
            <a:off x="6644772" y="550461"/>
            <a:ext cx="2587625" cy="330200"/>
          </a:xfrm>
        </p:spPr>
        <p:txBody>
          <a:bodyPr/>
          <a:lstStyle/>
          <a:p>
            <a:r>
              <a:rPr lang="en-GB" dirty="0"/>
              <a:t>British Summer Championships 2022</a:t>
            </a:r>
          </a:p>
        </p:txBody>
      </p:sp>
    </p:spTree>
    <p:extLst>
      <p:ext uri="{BB962C8B-B14F-4D97-AF65-F5344CB8AC3E}">
        <p14:creationId xmlns:p14="http://schemas.microsoft.com/office/powerpoint/2010/main" val="3312386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11</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lgn="ctr">
              <a:buNone/>
            </a:pPr>
            <a:r>
              <a:rPr lang="en-GB" sz="2800" dirty="0">
                <a:latin typeface="Arial" pitchFamily="34" charset="0"/>
                <a:cs typeface="Arial" pitchFamily="34" charset="0"/>
              </a:rPr>
              <a:t>17 &amp; over, Para Swimmers, and the Men’s &amp; Women’s 800m Freestyle will be swum in the morning session which will start at 8-30am</a:t>
            </a:r>
          </a:p>
          <a:p>
            <a:pPr algn="ctr">
              <a:buNone/>
            </a:pPr>
            <a:endParaRPr lang="en-GB" sz="2400" dirty="0">
              <a:latin typeface="Arial" pitchFamily="34" charset="0"/>
              <a:cs typeface="Arial" pitchFamily="34" charset="0"/>
            </a:endParaRPr>
          </a:p>
          <a:p>
            <a:pPr algn="ctr" defTabSz="342900">
              <a:lnSpc>
                <a:spcPct val="100000"/>
              </a:lnSpc>
              <a:spcBef>
                <a:spcPts val="0"/>
              </a:spcBef>
              <a:defRPr/>
            </a:pPr>
            <a:r>
              <a:rPr lang="en-GB" sz="2800" dirty="0">
                <a:latin typeface="Arial" panose="020B0604020202020204" pitchFamily="34" charset="0"/>
                <a:cs typeface="Arial" panose="020B0604020202020204" pitchFamily="34" charset="0"/>
              </a:rPr>
              <a:t>13 – 16 year old swimmers will swim in the 2</a:t>
            </a:r>
            <a:r>
              <a:rPr lang="en-GB" sz="2800" baseline="30000" dirty="0">
                <a:latin typeface="Arial" panose="020B0604020202020204" pitchFamily="34" charset="0"/>
                <a:cs typeface="Arial" panose="020B0604020202020204" pitchFamily="34" charset="0"/>
              </a:rPr>
              <a:t>nd</a:t>
            </a:r>
            <a:r>
              <a:rPr lang="en-GB" sz="2800" dirty="0">
                <a:latin typeface="Arial" panose="020B0604020202020204" pitchFamily="34" charset="0"/>
                <a:cs typeface="Arial" panose="020B0604020202020204" pitchFamily="34" charset="0"/>
              </a:rPr>
              <a:t> Heat Sessions of the day. These have a variable start time.</a:t>
            </a:r>
          </a:p>
          <a:p>
            <a:pPr defTabSz="342900">
              <a:lnSpc>
                <a:spcPct val="100000"/>
              </a:lnSpc>
              <a:spcBef>
                <a:spcPts val="0"/>
              </a:spcBef>
              <a:defRPr/>
            </a:pPr>
            <a:r>
              <a:rPr lang="en-GB" sz="2400" dirty="0">
                <a:latin typeface="Arial" panose="020B0604020202020204" pitchFamily="34" charset="0"/>
                <a:cs typeface="Arial" panose="020B0604020202020204" pitchFamily="34" charset="0"/>
              </a:rPr>
              <a:t> </a:t>
            </a:r>
          </a:p>
          <a:p>
            <a:pPr algn="ctr" defTabSz="342900">
              <a:lnSpc>
                <a:spcPct val="100000"/>
              </a:lnSpc>
              <a:spcBef>
                <a:spcPts val="0"/>
              </a:spcBef>
              <a:defRPr/>
            </a:pPr>
            <a:r>
              <a:rPr lang="en-GB" sz="2800" dirty="0">
                <a:latin typeface="Arial" panose="020B0604020202020204" pitchFamily="34" charset="0"/>
                <a:cs typeface="Arial" panose="020B0604020202020204" pitchFamily="34" charset="0"/>
              </a:rPr>
              <a:t>All 4x100m Team Events will be swum in a further session in the afternoon</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542555" cy="592248"/>
          </a:xfrm>
        </p:spPr>
        <p:txBody>
          <a:bodyPr/>
          <a:lstStyle/>
          <a:p>
            <a:r>
              <a:rPr lang="en-GB" dirty="0"/>
              <a:t>Structure of Meet</a:t>
            </a:r>
          </a:p>
          <a:p>
            <a:r>
              <a:rPr lang="en-GB" dirty="0"/>
              <a:t>23</a:t>
            </a:r>
            <a:r>
              <a:rPr lang="en-GB" baseline="30000" dirty="0"/>
              <a:t>rd</a:t>
            </a:r>
            <a:r>
              <a:rPr lang="en-GB" dirty="0"/>
              <a:t> – 28</a:t>
            </a:r>
            <a:r>
              <a:rPr lang="en-GB" baseline="30000" dirty="0"/>
              <a:t>th</a:t>
            </a:r>
            <a:r>
              <a:rPr lang="en-GB" dirty="0"/>
              <a:t> July</a:t>
            </a:r>
          </a:p>
        </p:txBody>
      </p:sp>
      <p:sp>
        <p:nvSpPr>
          <p:cNvPr id="6" name="Text Placeholder 10">
            <a:extLst>
              <a:ext uri="{FF2B5EF4-FFF2-40B4-BE49-F238E27FC236}">
                <a16:creationId xmlns:a16="http://schemas.microsoft.com/office/drawing/2014/main" id="{115139AD-0E23-F976-63AD-C45459206C8C}"/>
              </a:ext>
            </a:extLst>
          </p:cNvPr>
          <p:cNvSpPr>
            <a:spLocks noGrp="1"/>
          </p:cNvSpPr>
          <p:nvPr>
            <p:ph type="body" sz="quarter" idx="20"/>
          </p:nvPr>
        </p:nvSpPr>
        <p:spPr>
          <a:xfrm rot="1560000">
            <a:off x="6644772" y="550461"/>
            <a:ext cx="2587625" cy="330200"/>
          </a:xfrm>
        </p:spPr>
        <p:txBody>
          <a:bodyPr/>
          <a:lstStyle/>
          <a:p>
            <a:r>
              <a:rPr lang="en-GB" dirty="0"/>
              <a:t>British Summer Championships 2022</a:t>
            </a:r>
          </a:p>
        </p:txBody>
      </p:sp>
    </p:spTree>
    <p:extLst>
      <p:ext uri="{BB962C8B-B14F-4D97-AF65-F5344CB8AC3E}">
        <p14:creationId xmlns:p14="http://schemas.microsoft.com/office/powerpoint/2010/main" val="668169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12</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58058" y="1124744"/>
            <a:ext cx="7789401" cy="4917335"/>
          </a:xfrm>
        </p:spPr>
        <p:txBody>
          <a:bodyPr/>
          <a:lstStyle/>
          <a:p>
            <a:pPr marL="0" indent="0" algn="ctr">
              <a:buNone/>
            </a:pPr>
            <a:endParaRPr lang="en-GB" sz="2800" dirty="0">
              <a:latin typeface="Arial" panose="020B0604020202020204" pitchFamily="34" charset="0"/>
              <a:cs typeface="Arial" panose="020B0604020202020204" pitchFamily="34" charset="0"/>
            </a:endParaRPr>
          </a:p>
          <a:p>
            <a:pPr marL="0" indent="0" algn="ctr">
              <a:buNone/>
            </a:pPr>
            <a:r>
              <a:rPr lang="en-GB" sz="2800" dirty="0">
                <a:latin typeface="Arial" panose="020B0604020202020204" pitchFamily="34" charset="0"/>
                <a:cs typeface="Arial" panose="020B0604020202020204" pitchFamily="34" charset="0"/>
              </a:rPr>
              <a:t>This event will be live streamed.</a:t>
            </a:r>
          </a:p>
          <a:p>
            <a:pPr marL="0" indent="0">
              <a:buNone/>
            </a:pPr>
            <a:endParaRPr lang="en-GB" sz="2800" dirty="0">
              <a:latin typeface="Arial" panose="020B0604020202020204" pitchFamily="34" charset="0"/>
              <a:cs typeface="Arial" panose="020B0604020202020204" pitchFamily="34" charset="0"/>
            </a:endParaRPr>
          </a:p>
          <a:p>
            <a:pPr marL="0" indent="0" algn="ctr">
              <a:buNone/>
            </a:pPr>
            <a:r>
              <a:rPr lang="en-GB" sz="2800" dirty="0">
                <a:latin typeface="Arial" panose="020B0604020202020204" pitchFamily="34" charset="0"/>
                <a:cs typeface="Arial" panose="020B0604020202020204" pitchFamily="34" charset="0"/>
              </a:rPr>
              <a:t>Try to ensure that swimmers use the changing rooms to get changed – not the pool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deck please.</a:t>
            </a:r>
          </a:p>
          <a:p>
            <a:pPr marL="0" indent="0" algn="ctr">
              <a:buNone/>
            </a:pPr>
            <a:endParaRPr lang="en-GB" sz="2800" dirty="0">
              <a:latin typeface="Arial" panose="020B0604020202020204" pitchFamily="34" charset="0"/>
              <a:cs typeface="Arial" panose="020B0604020202020204" pitchFamily="34" charset="0"/>
            </a:endParaRPr>
          </a:p>
          <a:p>
            <a:pPr marL="0" indent="0" algn="ctr">
              <a:buNone/>
            </a:pPr>
            <a:r>
              <a:rPr lang="en-GB" sz="2800" dirty="0">
                <a:latin typeface="Arial" panose="020B0604020202020204" pitchFamily="34" charset="0"/>
                <a:cs typeface="Arial" panose="020B0604020202020204" pitchFamily="34" charset="0"/>
              </a:rPr>
              <a:t>We will be operating a clear deck on the Omega side of the pool.</a:t>
            </a: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latin typeface="Arial" pitchFamily="34" charset="0"/>
              <a:cs typeface="Arial" pitchFamily="34" charset="0"/>
            </a:endParaRPr>
          </a:p>
          <a:p>
            <a:pPr defTabSz="342900">
              <a:lnSpc>
                <a:spcPct val="100000"/>
              </a:lnSpc>
              <a:spcBef>
                <a:spcPts val="0"/>
              </a:spcBef>
              <a:defRPr/>
            </a:pPr>
            <a:r>
              <a:rPr lang="en-GB" sz="2400" dirty="0">
                <a:latin typeface="Arial" pitchFamily="34" charset="0"/>
                <a:cs typeface="Arial"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542555" cy="592248"/>
          </a:xfrm>
        </p:spPr>
        <p:txBody>
          <a:bodyPr/>
          <a:lstStyle/>
          <a:p>
            <a:r>
              <a:rPr lang="en-GB" dirty="0"/>
              <a:t>TV &amp; Media</a:t>
            </a:r>
          </a:p>
        </p:txBody>
      </p:sp>
      <p:sp>
        <p:nvSpPr>
          <p:cNvPr id="6" name="Text Placeholder 10">
            <a:extLst>
              <a:ext uri="{FF2B5EF4-FFF2-40B4-BE49-F238E27FC236}">
                <a16:creationId xmlns:a16="http://schemas.microsoft.com/office/drawing/2014/main" id="{115139AD-0E23-F976-63AD-C45459206C8C}"/>
              </a:ext>
            </a:extLst>
          </p:cNvPr>
          <p:cNvSpPr>
            <a:spLocks noGrp="1"/>
          </p:cNvSpPr>
          <p:nvPr>
            <p:ph type="body" sz="quarter" idx="20"/>
          </p:nvPr>
        </p:nvSpPr>
        <p:spPr>
          <a:xfrm rot="1560000">
            <a:off x="6644772" y="550461"/>
            <a:ext cx="2587625" cy="330200"/>
          </a:xfrm>
        </p:spPr>
        <p:txBody>
          <a:bodyPr/>
          <a:lstStyle/>
          <a:p>
            <a:r>
              <a:rPr lang="en-GB" dirty="0"/>
              <a:t>British Summer Championships 2022</a:t>
            </a:r>
          </a:p>
        </p:txBody>
      </p:sp>
    </p:spTree>
    <p:extLst>
      <p:ext uri="{BB962C8B-B14F-4D97-AF65-F5344CB8AC3E}">
        <p14:creationId xmlns:p14="http://schemas.microsoft.com/office/powerpoint/2010/main" val="3777941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13</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graphicFrame>
        <p:nvGraphicFramePr>
          <p:cNvPr id="3" name="Table 2">
            <a:extLst>
              <a:ext uri="{FF2B5EF4-FFF2-40B4-BE49-F238E27FC236}">
                <a16:creationId xmlns:a16="http://schemas.microsoft.com/office/drawing/2014/main" id="{F5919F90-FF6B-8CB2-7665-10B84BC645BC}"/>
              </a:ext>
            </a:extLst>
          </p:cNvPr>
          <p:cNvGraphicFramePr>
            <a:graphicFrameLocks noGrp="1"/>
          </p:cNvGraphicFramePr>
          <p:nvPr>
            <p:extLst>
              <p:ext uri="{D42A27DB-BD31-4B8C-83A1-F6EECF244321}">
                <p14:modId xmlns:p14="http://schemas.microsoft.com/office/powerpoint/2010/main" val="1616353931"/>
              </p:ext>
            </p:extLst>
          </p:nvPr>
        </p:nvGraphicFramePr>
        <p:xfrm>
          <a:off x="1390120" y="950160"/>
          <a:ext cx="6350232" cy="5436086"/>
        </p:xfrm>
        <a:graphic>
          <a:graphicData uri="http://schemas.openxmlformats.org/drawingml/2006/table">
            <a:tbl>
              <a:tblPr firstRow="1" firstCol="1" lastRow="1" lastCol="1" bandRow="1" bandCol="1">
                <a:tableStyleId>{5C22544A-7EE6-4342-B048-85BDC9FD1C3A}</a:tableStyleId>
              </a:tblPr>
              <a:tblGrid>
                <a:gridCol w="6350232">
                  <a:extLst>
                    <a:ext uri="{9D8B030D-6E8A-4147-A177-3AD203B41FA5}">
                      <a16:colId xmlns:a16="http://schemas.microsoft.com/office/drawing/2014/main" val="2556128704"/>
                    </a:ext>
                  </a:extLst>
                </a:gridCol>
              </a:tblGrid>
              <a:tr h="268913">
                <a:tc>
                  <a:txBody>
                    <a:bodyPr/>
                    <a:lstStyle/>
                    <a:p>
                      <a:pPr algn="ctr">
                        <a:lnSpc>
                          <a:spcPct val="107000"/>
                        </a:lnSpc>
                      </a:pPr>
                      <a:r>
                        <a:rPr lang="en-GB" sz="1600" dirty="0">
                          <a:solidFill>
                            <a:srgbClr val="0B3066"/>
                          </a:solidFill>
                          <a:effectLst/>
                        </a:rPr>
                        <a:t>Friday 22</a:t>
                      </a:r>
                      <a:r>
                        <a:rPr lang="en-GB" sz="1600" baseline="30000" dirty="0">
                          <a:solidFill>
                            <a:srgbClr val="0B3066"/>
                          </a:solidFill>
                          <a:effectLst/>
                        </a:rPr>
                        <a:t>nd</a:t>
                      </a:r>
                      <a:r>
                        <a:rPr lang="en-GB" sz="1600" dirty="0">
                          <a:solidFill>
                            <a:srgbClr val="0B3066"/>
                          </a:solidFill>
                          <a:effectLst/>
                        </a:rPr>
                        <a:t> July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35789745"/>
                  </a:ext>
                </a:extLst>
              </a:tr>
              <a:tr h="442708">
                <a:tc>
                  <a:txBody>
                    <a:bodyPr/>
                    <a:lstStyle/>
                    <a:p>
                      <a:pPr marL="175260" marR="168910" algn="ctr">
                        <a:lnSpc>
                          <a:spcPts val="975"/>
                        </a:lnSpc>
                        <a:spcBef>
                          <a:spcPts val="110"/>
                        </a:spcBef>
                        <a:spcAft>
                          <a:spcPts val="0"/>
                        </a:spcAft>
                      </a:pPr>
                      <a:r>
                        <a:rPr lang="en-GB" sz="1400" dirty="0">
                          <a:solidFill>
                            <a:srgbClr val="0B3066"/>
                          </a:solidFill>
                          <a:effectLst/>
                        </a:rPr>
                        <a:t> </a:t>
                      </a:r>
                      <a:endParaRPr lang="en-GB" sz="1100" dirty="0">
                        <a:solidFill>
                          <a:srgbClr val="0B3066"/>
                        </a:solidFill>
                        <a:effectLst/>
                      </a:endParaRPr>
                    </a:p>
                    <a:p>
                      <a:pPr marL="175260" marR="168910" algn="ctr">
                        <a:lnSpc>
                          <a:spcPts val="975"/>
                        </a:lnSpc>
                        <a:spcBef>
                          <a:spcPts val="110"/>
                        </a:spcBef>
                        <a:spcAft>
                          <a:spcPts val="0"/>
                        </a:spcAft>
                      </a:pPr>
                      <a:r>
                        <a:rPr lang="en-GB" sz="1400" dirty="0">
                          <a:solidFill>
                            <a:srgbClr val="0B3066"/>
                          </a:solidFill>
                          <a:effectLst/>
                        </a:rPr>
                        <a:t>HEATS</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45800113"/>
                  </a:ext>
                </a:extLst>
              </a:tr>
              <a:tr h="943106">
                <a:tc>
                  <a:txBody>
                    <a:bodyPr/>
                    <a:lstStyle/>
                    <a:p>
                      <a:pPr algn="ctr">
                        <a:lnSpc>
                          <a:spcPct val="107000"/>
                        </a:lnSpc>
                      </a:pPr>
                      <a:r>
                        <a:rPr lang="en-GB" sz="1400" dirty="0">
                          <a:solidFill>
                            <a:srgbClr val="0B3066"/>
                          </a:solidFill>
                          <a:effectLst/>
                        </a:rPr>
                        <a:t> Warm Up: 7-35am</a:t>
                      </a:r>
                    </a:p>
                    <a:p>
                      <a:pPr algn="ctr">
                        <a:lnSpc>
                          <a:spcPct val="107000"/>
                        </a:lnSpc>
                      </a:pPr>
                      <a:r>
                        <a:rPr lang="en-GB" sz="1400" dirty="0">
                          <a:solidFill>
                            <a:srgbClr val="0B3066"/>
                          </a:solidFill>
                          <a:effectLst/>
                        </a:rPr>
                        <a:t>Start:</a:t>
                      </a:r>
                      <a:r>
                        <a:rPr lang="en-GB" sz="1400" spc="-10" dirty="0">
                          <a:solidFill>
                            <a:srgbClr val="0B3066"/>
                          </a:solidFill>
                          <a:effectLst/>
                        </a:rPr>
                        <a:t> </a:t>
                      </a:r>
                      <a:r>
                        <a:rPr lang="en-GB" sz="1400" dirty="0">
                          <a:solidFill>
                            <a:srgbClr val="0B3066"/>
                          </a:solidFill>
                          <a:effectLst/>
                        </a:rPr>
                        <a:t>8:15am</a:t>
                      </a:r>
                    </a:p>
                    <a:p>
                      <a:pPr algn="ctr">
                        <a:lnSpc>
                          <a:spcPct val="107000"/>
                        </a:lnSpc>
                      </a:pPr>
                      <a:r>
                        <a:rPr lang="en-GB" sz="1400" dirty="0">
                          <a:solidFill>
                            <a:srgbClr val="0B3066"/>
                          </a:solidFill>
                          <a:effectLst/>
                        </a:rPr>
                        <a:t>Men’s 1500m Freestyle H.D.W.</a:t>
                      </a:r>
                      <a:endParaRPr lang="en-GB" sz="14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674450156"/>
                  </a:ext>
                </a:extLst>
              </a:tr>
              <a:tr h="972201">
                <a:tc>
                  <a:txBody>
                    <a:bodyPr/>
                    <a:lstStyle/>
                    <a:p>
                      <a:pPr algn="ctr">
                        <a:lnSpc>
                          <a:spcPct val="107000"/>
                        </a:lnSpc>
                      </a:pPr>
                      <a:r>
                        <a:rPr lang="en-GB" sz="1400" dirty="0">
                          <a:solidFill>
                            <a:srgbClr val="0B3066"/>
                          </a:solidFill>
                          <a:effectLst/>
                        </a:rPr>
                        <a:t> Warm Up: 11-30am</a:t>
                      </a:r>
                    </a:p>
                    <a:p>
                      <a:pPr algn="ctr">
                        <a:lnSpc>
                          <a:spcPct val="107000"/>
                        </a:lnSpc>
                      </a:pPr>
                      <a:r>
                        <a:rPr lang="en-GB" sz="1400" dirty="0">
                          <a:solidFill>
                            <a:srgbClr val="0B3066"/>
                          </a:solidFill>
                          <a:effectLst/>
                        </a:rPr>
                        <a:t>Start:</a:t>
                      </a:r>
                      <a:r>
                        <a:rPr lang="en-GB" sz="1400" spc="-10" dirty="0">
                          <a:solidFill>
                            <a:srgbClr val="0B3066"/>
                          </a:solidFill>
                          <a:effectLst/>
                        </a:rPr>
                        <a:t> 12-10</a:t>
                      </a:r>
                      <a:r>
                        <a:rPr lang="en-GB" sz="1400" dirty="0">
                          <a:solidFill>
                            <a:srgbClr val="0B3066"/>
                          </a:solidFill>
                          <a:effectLst/>
                        </a:rPr>
                        <a:t>pm</a:t>
                      </a:r>
                    </a:p>
                    <a:p>
                      <a:pPr algn="ctr">
                        <a:lnSpc>
                          <a:spcPct val="107000"/>
                        </a:lnSpc>
                      </a:pPr>
                      <a:r>
                        <a:rPr lang="en-GB" sz="1400" dirty="0">
                          <a:solidFill>
                            <a:srgbClr val="0B3066"/>
                          </a:solidFill>
                          <a:effectLst/>
                        </a:rPr>
                        <a:t>Women’s 1500m Freestyle H.D.W</a:t>
                      </a:r>
                      <a:endParaRPr lang="en-GB" sz="14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140078598"/>
                  </a:ext>
                </a:extLst>
              </a:tr>
              <a:tr h="2106436">
                <a:tc>
                  <a:txBody>
                    <a:bodyPr/>
                    <a:lstStyle/>
                    <a:p>
                      <a:pPr algn="ctr">
                        <a:lnSpc>
                          <a:spcPct val="107000"/>
                        </a:lnSpc>
                      </a:pPr>
                      <a:r>
                        <a:rPr lang="en-GB" sz="1400" dirty="0">
                          <a:solidFill>
                            <a:srgbClr val="0B3066"/>
                          </a:solidFill>
                          <a:effectLst/>
                        </a:rPr>
                        <a:t>Teams</a:t>
                      </a:r>
                    </a:p>
                    <a:p>
                      <a:pPr algn="ctr">
                        <a:lnSpc>
                          <a:spcPct val="107000"/>
                        </a:lnSpc>
                      </a:pPr>
                      <a:r>
                        <a:rPr lang="en-GB" sz="1400" dirty="0">
                          <a:solidFill>
                            <a:srgbClr val="0B3066"/>
                          </a:solidFill>
                          <a:effectLst/>
                        </a:rPr>
                        <a:t>Warm Up: 3-45pm</a:t>
                      </a:r>
                    </a:p>
                    <a:p>
                      <a:pPr algn="ctr">
                        <a:lnSpc>
                          <a:spcPct val="107000"/>
                        </a:lnSpc>
                      </a:pPr>
                      <a:r>
                        <a:rPr lang="en-GB" sz="1400" dirty="0">
                          <a:solidFill>
                            <a:srgbClr val="0B3066"/>
                          </a:solidFill>
                          <a:effectLst/>
                        </a:rPr>
                        <a:t>Start:</a:t>
                      </a:r>
                      <a:r>
                        <a:rPr lang="en-GB" sz="1400" spc="-10" dirty="0">
                          <a:solidFill>
                            <a:srgbClr val="0B3066"/>
                          </a:solidFill>
                          <a:effectLst/>
                        </a:rPr>
                        <a:t> 4-25</a:t>
                      </a:r>
                      <a:r>
                        <a:rPr lang="en-GB" sz="1400" dirty="0">
                          <a:solidFill>
                            <a:srgbClr val="0B3066"/>
                          </a:solidFill>
                          <a:effectLst/>
                        </a:rPr>
                        <a:t>pm</a:t>
                      </a:r>
                    </a:p>
                    <a:p>
                      <a:pPr algn="ctr">
                        <a:lnSpc>
                          <a:spcPct val="107000"/>
                        </a:lnSpc>
                      </a:pPr>
                      <a:r>
                        <a:rPr lang="en-GB" sz="1400" dirty="0">
                          <a:solidFill>
                            <a:srgbClr val="0B3066"/>
                          </a:solidFill>
                          <a:effectLst/>
                        </a:rPr>
                        <a:t>Men’s 14/16 4x200m Free</a:t>
                      </a:r>
                      <a:r>
                        <a:rPr lang="en-GB" sz="1400" spc="5" dirty="0">
                          <a:solidFill>
                            <a:srgbClr val="0B3066"/>
                          </a:solidFill>
                          <a:effectLst/>
                        </a:rPr>
                        <a:t> H.D.W.</a:t>
                      </a:r>
                      <a:endParaRPr lang="en-GB" sz="1400" dirty="0">
                        <a:solidFill>
                          <a:srgbClr val="0B3066"/>
                        </a:solidFill>
                        <a:effectLst/>
                      </a:endParaRPr>
                    </a:p>
                    <a:p>
                      <a:pPr algn="ctr">
                        <a:lnSpc>
                          <a:spcPct val="107000"/>
                        </a:lnSpc>
                      </a:pPr>
                      <a:r>
                        <a:rPr lang="en-GB" sz="1400" dirty="0">
                          <a:solidFill>
                            <a:srgbClr val="0B3066"/>
                          </a:solidFill>
                          <a:effectLst/>
                        </a:rPr>
                        <a:t>Men’s</a:t>
                      </a:r>
                      <a:r>
                        <a:rPr lang="en-GB" sz="1400" spc="-10" dirty="0">
                          <a:solidFill>
                            <a:srgbClr val="0B3066"/>
                          </a:solidFill>
                          <a:effectLst/>
                        </a:rPr>
                        <a:t> </a:t>
                      </a:r>
                      <a:r>
                        <a:rPr lang="en-GB" sz="1400" dirty="0">
                          <a:solidFill>
                            <a:srgbClr val="0B3066"/>
                          </a:solidFill>
                          <a:effectLst/>
                        </a:rPr>
                        <a:t>17+</a:t>
                      </a:r>
                      <a:r>
                        <a:rPr lang="en-GB" sz="1400" spc="-5" dirty="0">
                          <a:solidFill>
                            <a:srgbClr val="0B3066"/>
                          </a:solidFill>
                          <a:effectLst/>
                        </a:rPr>
                        <a:t> </a:t>
                      </a:r>
                      <a:r>
                        <a:rPr lang="en-GB" sz="1400" dirty="0">
                          <a:solidFill>
                            <a:srgbClr val="0B3066"/>
                          </a:solidFill>
                          <a:effectLst/>
                        </a:rPr>
                        <a:t>4x200m Free H.D.W.</a:t>
                      </a:r>
                    </a:p>
                    <a:p>
                      <a:pPr algn="ctr">
                        <a:lnSpc>
                          <a:spcPct val="107000"/>
                        </a:lnSpc>
                      </a:pPr>
                      <a:r>
                        <a:rPr lang="en-GB" sz="1400" dirty="0">
                          <a:solidFill>
                            <a:srgbClr val="0B3066"/>
                          </a:solidFill>
                          <a:effectLst/>
                        </a:rPr>
                        <a:t> </a:t>
                      </a:r>
                    </a:p>
                    <a:p>
                      <a:pPr algn="ctr">
                        <a:lnSpc>
                          <a:spcPct val="107000"/>
                        </a:lnSpc>
                      </a:pPr>
                      <a:r>
                        <a:rPr lang="en-GB" sz="1400" dirty="0">
                          <a:solidFill>
                            <a:srgbClr val="0B3066"/>
                          </a:solidFill>
                          <a:effectLst/>
                        </a:rPr>
                        <a:t>Warm Up: 5-30pm</a:t>
                      </a:r>
                    </a:p>
                    <a:p>
                      <a:pPr algn="ctr">
                        <a:lnSpc>
                          <a:spcPct val="107000"/>
                        </a:lnSpc>
                      </a:pPr>
                      <a:r>
                        <a:rPr lang="en-GB" sz="1400" dirty="0">
                          <a:solidFill>
                            <a:srgbClr val="0B3066"/>
                          </a:solidFill>
                          <a:effectLst/>
                        </a:rPr>
                        <a:t>Start:</a:t>
                      </a:r>
                      <a:r>
                        <a:rPr lang="en-GB" sz="1400" spc="-10" dirty="0">
                          <a:solidFill>
                            <a:srgbClr val="0B3066"/>
                          </a:solidFill>
                          <a:effectLst/>
                        </a:rPr>
                        <a:t> 6-10</a:t>
                      </a:r>
                      <a:r>
                        <a:rPr lang="en-GB" sz="1400" dirty="0">
                          <a:solidFill>
                            <a:srgbClr val="0B3066"/>
                          </a:solidFill>
                          <a:effectLst/>
                        </a:rPr>
                        <a:t>pm</a:t>
                      </a:r>
                    </a:p>
                    <a:p>
                      <a:pPr algn="ctr">
                        <a:lnSpc>
                          <a:spcPct val="107000"/>
                        </a:lnSpc>
                      </a:pPr>
                      <a:r>
                        <a:rPr lang="en-GB" sz="1400" dirty="0">
                          <a:solidFill>
                            <a:srgbClr val="0B3066"/>
                          </a:solidFill>
                          <a:effectLst/>
                        </a:rPr>
                        <a:t>Women’s 14/16 4x200m Free H.D.W.</a:t>
                      </a:r>
                    </a:p>
                    <a:p>
                      <a:pPr algn="ctr">
                        <a:lnSpc>
                          <a:spcPct val="107000"/>
                        </a:lnSpc>
                      </a:pPr>
                      <a:r>
                        <a:rPr lang="en-GB" sz="1400" dirty="0">
                          <a:solidFill>
                            <a:srgbClr val="0B3066"/>
                          </a:solidFill>
                          <a:effectLst/>
                        </a:rPr>
                        <a:t>Women’s 17+ 4x200m Free H.D.W.</a:t>
                      </a:r>
                      <a:endParaRPr lang="en-GB" sz="14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2089783301"/>
                  </a:ext>
                </a:extLst>
              </a:tr>
              <a:tr h="268913">
                <a:tc>
                  <a:txBody>
                    <a:bodyPr/>
                    <a:lstStyle/>
                    <a:p>
                      <a:pPr algn="ctr">
                        <a:lnSpc>
                          <a:spcPct val="107000"/>
                        </a:lnSpc>
                      </a:pPr>
                      <a:r>
                        <a:rPr lang="en-GB" sz="1100" dirty="0">
                          <a:solidFill>
                            <a:srgbClr val="0B3066"/>
                          </a:solidFill>
                          <a:effectLst/>
                        </a:rPr>
                        <a:t>TRAINING</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32840352"/>
                  </a:ext>
                </a:extLst>
              </a:tr>
              <a:tr h="268913">
                <a:tc>
                  <a:txBody>
                    <a:bodyPr/>
                    <a:lstStyle/>
                    <a:p>
                      <a:pPr algn="ctr">
                        <a:lnSpc>
                          <a:spcPct val="107000"/>
                        </a:lnSpc>
                      </a:pPr>
                      <a:r>
                        <a:rPr lang="en-GB" sz="1100" dirty="0">
                          <a:solidFill>
                            <a:srgbClr val="0B3066"/>
                          </a:solidFill>
                          <a:effectLst/>
                        </a:rPr>
                        <a:t>Start 7-15pm</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69681435"/>
                  </a:ext>
                </a:extLst>
              </a:tr>
            </a:tbl>
          </a:graphicData>
        </a:graphic>
      </p:graphicFrame>
      <p:sp>
        <p:nvSpPr>
          <p:cNvPr id="6" name="Text Placeholder 10">
            <a:extLst>
              <a:ext uri="{FF2B5EF4-FFF2-40B4-BE49-F238E27FC236}">
                <a16:creationId xmlns:a16="http://schemas.microsoft.com/office/drawing/2014/main" id="{7DC709A8-EF27-34BB-3548-80F8DA274E0C}"/>
              </a:ext>
            </a:extLst>
          </p:cNvPr>
          <p:cNvSpPr>
            <a:spLocks noGrp="1"/>
          </p:cNvSpPr>
          <p:nvPr>
            <p:ph type="body" sz="quarter" idx="20"/>
          </p:nvPr>
        </p:nvSpPr>
        <p:spPr>
          <a:xfrm rot="1560000">
            <a:off x="6864069" y="663834"/>
            <a:ext cx="2587625" cy="330200"/>
          </a:xfrm>
        </p:spPr>
        <p:txBody>
          <a:bodyPr/>
          <a:lstStyle/>
          <a:p>
            <a:r>
              <a:rPr lang="en-GB" dirty="0"/>
              <a:t>British Summer Championships 2022</a:t>
            </a:r>
          </a:p>
        </p:txBody>
      </p:sp>
    </p:spTree>
    <p:extLst>
      <p:ext uri="{BB962C8B-B14F-4D97-AF65-F5344CB8AC3E}">
        <p14:creationId xmlns:p14="http://schemas.microsoft.com/office/powerpoint/2010/main" val="354191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a:xfrm>
            <a:off x="6012160" y="0"/>
            <a:ext cx="3038475" cy="1974850"/>
          </a:xfrm>
        </p:spPr>
        <p:txBody>
          <a:bodyPr/>
          <a:lstStyle/>
          <a:p>
            <a:r>
              <a:rPr lang="en-GB" dirty="0"/>
              <a:t>14</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graphicFrame>
        <p:nvGraphicFramePr>
          <p:cNvPr id="2" name="Table 1">
            <a:extLst>
              <a:ext uri="{FF2B5EF4-FFF2-40B4-BE49-F238E27FC236}">
                <a16:creationId xmlns:a16="http://schemas.microsoft.com/office/drawing/2014/main" id="{BC274CEE-4EAD-57F1-FC0B-4F5A9CDB79A5}"/>
              </a:ext>
            </a:extLst>
          </p:cNvPr>
          <p:cNvGraphicFramePr>
            <a:graphicFrameLocks noGrp="1"/>
          </p:cNvGraphicFramePr>
          <p:nvPr>
            <p:extLst>
              <p:ext uri="{D42A27DB-BD31-4B8C-83A1-F6EECF244321}">
                <p14:modId xmlns:p14="http://schemas.microsoft.com/office/powerpoint/2010/main" val="336276034"/>
              </p:ext>
            </p:extLst>
          </p:nvPr>
        </p:nvGraphicFramePr>
        <p:xfrm>
          <a:off x="912627" y="1500948"/>
          <a:ext cx="6466202" cy="5181292"/>
        </p:xfrm>
        <a:graphic>
          <a:graphicData uri="http://schemas.openxmlformats.org/drawingml/2006/table">
            <a:tbl>
              <a:tblPr firstRow="1" firstCol="1" lastRow="1" lastCol="1" bandRow="1" bandCol="1">
                <a:tableStyleId>{5C22544A-7EE6-4342-B048-85BDC9FD1C3A}</a:tableStyleId>
              </a:tblPr>
              <a:tblGrid>
                <a:gridCol w="6466202">
                  <a:extLst>
                    <a:ext uri="{9D8B030D-6E8A-4147-A177-3AD203B41FA5}">
                      <a16:colId xmlns:a16="http://schemas.microsoft.com/office/drawing/2014/main" val="791161171"/>
                    </a:ext>
                  </a:extLst>
                </a:gridCol>
              </a:tblGrid>
              <a:tr h="773044">
                <a:tc>
                  <a:txBody>
                    <a:bodyPr/>
                    <a:lstStyle/>
                    <a:p>
                      <a:pPr marL="273685" marR="266065" indent="-1905" algn="ctr">
                        <a:lnSpc>
                          <a:spcPct val="110000"/>
                        </a:lnSpc>
                        <a:spcBef>
                          <a:spcPts val="100"/>
                        </a:spcBef>
                        <a:spcAft>
                          <a:spcPts val="0"/>
                        </a:spcAft>
                      </a:pPr>
                      <a:r>
                        <a:rPr lang="en-GB" sz="1600" dirty="0">
                          <a:solidFill>
                            <a:srgbClr val="0B3066"/>
                          </a:solidFill>
                          <a:effectLst/>
                        </a:rPr>
                        <a:t>17 &amp; over + MC</a:t>
                      </a:r>
                    </a:p>
                    <a:p>
                      <a:pPr marL="273685" marR="266065" indent="-1905" algn="ctr">
                        <a:lnSpc>
                          <a:spcPct val="110000"/>
                        </a:lnSpc>
                        <a:spcBef>
                          <a:spcPts val="100"/>
                        </a:spcBef>
                        <a:spcAft>
                          <a:spcPts val="0"/>
                        </a:spcAft>
                      </a:pPr>
                      <a:endParaRPr lang="en-GB" sz="900" dirty="0">
                        <a:solidFill>
                          <a:srgbClr val="0B3066"/>
                        </a:solidFill>
                        <a:effectLst/>
                      </a:endParaRPr>
                    </a:p>
                    <a:p>
                      <a:pPr marL="179070" marR="171450" algn="ctr">
                        <a:lnSpc>
                          <a:spcPts val="975"/>
                        </a:lnSpc>
                        <a:spcBef>
                          <a:spcPts val="100"/>
                        </a:spcBef>
                        <a:spcAft>
                          <a:spcPts val="0"/>
                        </a:spcAft>
                      </a:pPr>
                      <a:r>
                        <a:rPr lang="en-GB" sz="1600" dirty="0">
                          <a:solidFill>
                            <a:srgbClr val="0B3066"/>
                          </a:solidFill>
                          <a:effectLst/>
                        </a:rPr>
                        <a:t>Warm Up: 7-15am – Men’s</a:t>
                      </a:r>
                    </a:p>
                    <a:p>
                      <a:pPr marL="179070" marR="171450" algn="ctr">
                        <a:lnSpc>
                          <a:spcPts val="975"/>
                        </a:lnSpc>
                        <a:spcBef>
                          <a:spcPts val="100"/>
                        </a:spcBef>
                        <a:spcAft>
                          <a:spcPts val="0"/>
                        </a:spcAft>
                      </a:pPr>
                      <a:endParaRPr lang="en-GB" sz="1600" dirty="0">
                        <a:solidFill>
                          <a:srgbClr val="0B3066"/>
                        </a:solidFill>
                        <a:effectLst/>
                      </a:endParaRPr>
                    </a:p>
                    <a:p>
                      <a:pPr marL="179070" marR="171450" algn="ctr">
                        <a:lnSpc>
                          <a:spcPts val="975"/>
                        </a:lnSpc>
                        <a:spcBef>
                          <a:spcPts val="100"/>
                        </a:spcBef>
                        <a:spcAft>
                          <a:spcPts val="0"/>
                        </a:spcAft>
                      </a:pPr>
                      <a:r>
                        <a:rPr lang="en-GB" sz="1600" dirty="0">
                          <a:solidFill>
                            <a:srgbClr val="0B3066"/>
                          </a:solidFill>
                          <a:effectLst/>
                        </a:rPr>
                        <a:t>7-50am - Women’s</a:t>
                      </a:r>
                    </a:p>
                    <a:p>
                      <a:pPr marL="179070" marR="171450" algn="ctr">
                        <a:lnSpc>
                          <a:spcPts val="975"/>
                        </a:lnSpc>
                        <a:spcBef>
                          <a:spcPts val="100"/>
                        </a:spcBef>
                        <a:spcAft>
                          <a:spcPts val="0"/>
                        </a:spcAft>
                      </a:pPr>
                      <a:endParaRPr lang="en-GB" sz="1600" dirty="0">
                        <a:solidFill>
                          <a:srgbClr val="0B3066"/>
                        </a:solidFill>
                        <a:effectLst/>
                      </a:endParaRPr>
                    </a:p>
                    <a:p>
                      <a:pPr marL="179070" marR="171450" algn="ctr">
                        <a:lnSpc>
                          <a:spcPts val="975"/>
                        </a:lnSpc>
                        <a:spcBef>
                          <a:spcPts val="100"/>
                        </a:spcBef>
                        <a:spcAft>
                          <a:spcPts val="0"/>
                        </a:spcAft>
                      </a:pPr>
                      <a:r>
                        <a:rPr lang="en-GB" sz="1600" dirty="0">
                          <a:solidFill>
                            <a:srgbClr val="0B3066"/>
                          </a:solidFill>
                          <a:effectLst/>
                        </a:rPr>
                        <a:t>Start: 8-30am – 11-05am</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1813933735"/>
                  </a:ext>
                </a:extLst>
              </a:tr>
              <a:tr h="2043698">
                <a:tc>
                  <a:txBody>
                    <a:bodyPr/>
                    <a:lstStyle/>
                    <a:p>
                      <a:pPr marL="273685" marR="266065" indent="-1905" algn="ctr">
                        <a:lnSpc>
                          <a:spcPct val="110000"/>
                        </a:lnSpc>
                        <a:spcBef>
                          <a:spcPts val="100"/>
                        </a:spcBef>
                        <a:spcAft>
                          <a:spcPts val="0"/>
                        </a:spcAft>
                      </a:pPr>
                      <a:r>
                        <a:rPr lang="en-GB" sz="1600" dirty="0">
                          <a:solidFill>
                            <a:srgbClr val="0B3066"/>
                          </a:solidFill>
                          <a:effectLst/>
                        </a:rPr>
                        <a:t>Men’s 400m Freestyle, Women’s MC 200m Freestyle</a:t>
                      </a:r>
                    </a:p>
                    <a:p>
                      <a:pPr marL="273685" marR="266065" indent="-1905" algn="ctr">
                        <a:lnSpc>
                          <a:spcPct val="110000"/>
                        </a:lnSpc>
                        <a:spcBef>
                          <a:spcPts val="100"/>
                        </a:spcBef>
                        <a:spcAft>
                          <a:spcPts val="0"/>
                        </a:spcAft>
                      </a:pPr>
                      <a:r>
                        <a:rPr lang="en-GB" sz="1600" dirty="0">
                          <a:solidFill>
                            <a:srgbClr val="0B3066"/>
                          </a:solidFill>
                          <a:effectLst/>
                        </a:rPr>
                        <a:t>Men’s MC 200m Freestyle, Women’s 200m Freestyle</a:t>
                      </a:r>
                      <a:r>
                        <a:rPr lang="en-GB" sz="1600" spc="5" dirty="0">
                          <a:solidFill>
                            <a:srgbClr val="0B3066"/>
                          </a:solidFill>
                          <a:effectLst/>
                        </a:rPr>
                        <a:t> </a:t>
                      </a:r>
                      <a:endParaRPr lang="en-GB" sz="1600" dirty="0">
                        <a:solidFill>
                          <a:srgbClr val="0B3066"/>
                        </a:solidFill>
                        <a:effectLst/>
                      </a:endParaRPr>
                    </a:p>
                    <a:p>
                      <a:pPr marL="273685" marR="266065" indent="-1905" algn="ctr">
                        <a:lnSpc>
                          <a:spcPct val="110000"/>
                        </a:lnSpc>
                        <a:spcBef>
                          <a:spcPts val="100"/>
                        </a:spcBef>
                        <a:spcAft>
                          <a:spcPts val="0"/>
                        </a:spcAft>
                      </a:pPr>
                      <a:r>
                        <a:rPr lang="en-GB" sz="1600" dirty="0">
                          <a:solidFill>
                            <a:srgbClr val="0B3066"/>
                          </a:solidFill>
                          <a:effectLst/>
                        </a:rPr>
                        <a:t>Men’s 100m Breaststroke, Women’s MC 400m Freestyle</a:t>
                      </a:r>
                      <a:r>
                        <a:rPr lang="en-GB" sz="1600" spc="-170" dirty="0">
                          <a:solidFill>
                            <a:srgbClr val="0B3066"/>
                          </a:solidFill>
                          <a:effectLst/>
                        </a:rPr>
                        <a:t> </a:t>
                      </a:r>
                      <a:endParaRPr lang="en-GB" sz="1600" dirty="0">
                        <a:solidFill>
                          <a:srgbClr val="0B3066"/>
                        </a:solidFill>
                        <a:effectLst/>
                      </a:endParaRPr>
                    </a:p>
                    <a:p>
                      <a:pPr marL="273685" marR="266065" indent="-1905" algn="ctr">
                        <a:lnSpc>
                          <a:spcPct val="110000"/>
                        </a:lnSpc>
                        <a:spcBef>
                          <a:spcPts val="100"/>
                        </a:spcBef>
                        <a:spcAft>
                          <a:spcPts val="0"/>
                        </a:spcAft>
                      </a:pPr>
                      <a:r>
                        <a:rPr lang="en-GB" sz="1600" dirty="0">
                          <a:solidFill>
                            <a:srgbClr val="0B3066"/>
                          </a:solidFill>
                          <a:effectLst/>
                        </a:rPr>
                        <a:t>Men’s</a:t>
                      </a:r>
                      <a:r>
                        <a:rPr lang="en-GB" sz="1600" spc="-10" dirty="0">
                          <a:solidFill>
                            <a:srgbClr val="0B3066"/>
                          </a:solidFill>
                          <a:effectLst/>
                        </a:rPr>
                        <a:t> </a:t>
                      </a:r>
                      <a:r>
                        <a:rPr lang="en-GB" sz="1600" dirty="0">
                          <a:solidFill>
                            <a:srgbClr val="0B3066"/>
                          </a:solidFill>
                          <a:effectLst/>
                        </a:rPr>
                        <a:t>MC</a:t>
                      </a:r>
                      <a:r>
                        <a:rPr lang="en-GB" sz="1600" spc="-5" dirty="0">
                          <a:solidFill>
                            <a:srgbClr val="0B3066"/>
                          </a:solidFill>
                          <a:effectLst/>
                        </a:rPr>
                        <a:t> </a:t>
                      </a:r>
                      <a:r>
                        <a:rPr lang="en-GB" sz="1600" dirty="0">
                          <a:solidFill>
                            <a:srgbClr val="0B3066"/>
                          </a:solidFill>
                          <a:effectLst/>
                        </a:rPr>
                        <a:t>400m</a:t>
                      </a:r>
                      <a:r>
                        <a:rPr lang="en-GB" sz="1600" spc="-5" dirty="0">
                          <a:solidFill>
                            <a:srgbClr val="0B3066"/>
                          </a:solidFill>
                          <a:effectLst/>
                        </a:rPr>
                        <a:t> </a:t>
                      </a:r>
                      <a:r>
                        <a:rPr lang="en-GB" sz="1600" dirty="0">
                          <a:solidFill>
                            <a:srgbClr val="0B3066"/>
                          </a:solidFill>
                          <a:effectLst/>
                        </a:rPr>
                        <a:t>Freestyle, Women’s</a:t>
                      </a:r>
                      <a:r>
                        <a:rPr lang="en-GB" sz="1600" spc="-25" dirty="0">
                          <a:solidFill>
                            <a:srgbClr val="0B3066"/>
                          </a:solidFill>
                          <a:effectLst/>
                        </a:rPr>
                        <a:t> </a:t>
                      </a:r>
                      <a:r>
                        <a:rPr lang="en-GB" sz="1600" dirty="0">
                          <a:solidFill>
                            <a:srgbClr val="0B3066"/>
                          </a:solidFill>
                          <a:effectLst/>
                        </a:rPr>
                        <a:t>400m</a:t>
                      </a:r>
                      <a:r>
                        <a:rPr lang="en-GB" sz="1600" spc="-15" dirty="0">
                          <a:solidFill>
                            <a:srgbClr val="0B3066"/>
                          </a:solidFill>
                          <a:effectLst/>
                        </a:rPr>
                        <a:t> </a:t>
                      </a:r>
                      <a:r>
                        <a:rPr lang="en-GB" sz="1600" dirty="0">
                          <a:solidFill>
                            <a:srgbClr val="0B3066"/>
                          </a:solidFill>
                          <a:effectLst/>
                        </a:rPr>
                        <a:t>Ind. Medley</a:t>
                      </a:r>
                    </a:p>
                    <a:p>
                      <a:pPr marL="176530" marR="168910" algn="ctr">
                        <a:lnSpc>
                          <a:spcPct val="110000"/>
                        </a:lnSpc>
                        <a:spcBef>
                          <a:spcPts val="5"/>
                        </a:spcBef>
                        <a:spcAft>
                          <a:spcPts val="0"/>
                        </a:spcAft>
                      </a:pPr>
                      <a:r>
                        <a:rPr lang="en-GB" sz="1600" dirty="0">
                          <a:solidFill>
                            <a:srgbClr val="0B3066"/>
                          </a:solidFill>
                          <a:effectLst/>
                        </a:rPr>
                        <a:t>Men’s</a:t>
                      </a:r>
                      <a:r>
                        <a:rPr lang="en-GB" sz="1600" spc="-10" dirty="0">
                          <a:solidFill>
                            <a:srgbClr val="0B3066"/>
                          </a:solidFill>
                          <a:effectLst/>
                        </a:rPr>
                        <a:t> </a:t>
                      </a:r>
                      <a:r>
                        <a:rPr lang="en-GB" sz="1600" dirty="0">
                          <a:solidFill>
                            <a:srgbClr val="0B3066"/>
                          </a:solidFill>
                          <a:effectLst/>
                        </a:rPr>
                        <a:t>50m Backstroke, Women’s 50m Breaststroke</a:t>
                      </a:r>
                      <a:r>
                        <a:rPr lang="en-GB" sz="1600" spc="5" dirty="0">
                          <a:solidFill>
                            <a:srgbClr val="0B3066"/>
                          </a:solidFill>
                          <a:effectLst/>
                        </a:rPr>
                        <a:t> </a:t>
                      </a:r>
                      <a:endParaRPr lang="en-GB" sz="1600" dirty="0">
                        <a:solidFill>
                          <a:srgbClr val="0B3066"/>
                        </a:solidFill>
                        <a:effectLst/>
                      </a:endParaRPr>
                    </a:p>
                    <a:p>
                      <a:pPr marL="162560" marR="151765" indent="144780" algn="ctr">
                        <a:lnSpc>
                          <a:spcPct val="110000"/>
                        </a:lnSpc>
                        <a:spcBef>
                          <a:spcPts val="100"/>
                        </a:spcBef>
                        <a:spcAft>
                          <a:spcPts val="0"/>
                        </a:spcAft>
                      </a:pPr>
                      <a:r>
                        <a:rPr lang="en-GB" sz="1600" dirty="0">
                          <a:solidFill>
                            <a:srgbClr val="0B3066"/>
                          </a:solidFill>
                          <a:effectLst/>
                        </a:rPr>
                        <a:t>Men’s</a:t>
                      </a:r>
                      <a:r>
                        <a:rPr lang="en-GB" sz="1600" spc="-20" dirty="0">
                          <a:solidFill>
                            <a:srgbClr val="0B3066"/>
                          </a:solidFill>
                          <a:effectLst/>
                        </a:rPr>
                        <a:t> </a:t>
                      </a:r>
                      <a:r>
                        <a:rPr lang="en-GB" sz="1600" dirty="0">
                          <a:solidFill>
                            <a:srgbClr val="0B3066"/>
                          </a:solidFill>
                          <a:effectLst/>
                        </a:rPr>
                        <a:t>MC</a:t>
                      </a:r>
                      <a:r>
                        <a:rPr lang="en-GB" sz="1600" spc="-10" dirty="0">
                          <a:solidFill>
                            <a:srgbClr val="0B3066"/>
                          </a:solidFill>
                          <a:effectLst/>
                        </a:rPr>
                        <a:t> </a:t>
                      </a:r>
                      <a:r>
                        <a:rPr lang="en-GB" sz="1600" dirty="0">
                          <a:solidFill>
                            <a:srgbClr val="0B3066"/>
                          </a:solidFill>
                          <a:effectLst/>
                        </a:rPr>
                        <a:t>150m</a:t>
                      </a:r>
                      <a:r>
                        <a:rPr lang="en-GB" sz="1600" spc="-5" dirty="0">
                          <a:solidFill>
                            <a:srgbClr val="0B3066"/>
                          </a:solidFill>
                          <a:effectLst/>
                        </a:rPr>
                        <a:t> </a:t>
                      </a:r>
                      <a:r>
                        <a:rPr lang="en-GB" sz="1600" dirty="0">
                          <a:solidFill>
                            <a:srgbClr val="0B3066"/>
                          </a:solidFill>
                          <a:effectLst/>
                        </a:rPr>
                        <a:t>Ind.</a:t>
                      </a:r>
                      <a:r>
                        <a:rPr lang="en-GB" sz="1600" spc="-20" dirty="0">
                          <a:solidFill>
                            <a:srgbClr val="0B3066"/>
                          </a:solidFill>
                          <a:effectLst/>
                        </a:rPr>
                        <a:t> </a:t>
                      </a:r>
                      <a:r>
                        <a:rPr lang="en-GB" sz="1600" dirty="0">
                          <a:solidFill>
                            <a:srgbClr val="0B3066"/>
                          </a:solidFill>
                          <a:effectLst/>
                        </a:rPr>
                        <a:t>Medley, Women’s</a:t>
                      </a:r>
                      <a:r>
                        <a:rPr lang="en-GB" sz="1600" spc="-15" dirty="0">
                          <a:solidFill>
                            <a:srgbClr val="0B3066"/>
                          </a:solidFill>
                          <a:effectLst/>
                        </a:rPr>
                        <a:t> </a:t>
                      </a:r>
                      <a:r>
                        <a:rPr lang="en-GB" sz="1600" dirty="0">
                          <a:solidFill>
                            <a:srgbClr val="0B3066"/>
                          </a:solidFill>
                          <a:effectLst/>
                        </a:rPr>
                        <a:t>MC</a:t>
                      </a:r>
                      <a:r>
                        <a:rPr lang="en-GB" sz="1600" spc="-10" dirty="0">
                          <a:solidFill>
                            <a:srgbClr val="0B3066"/>
                          </a:solidFill>
                          <a:effectLst/>
                        </a:rPr>
                        <a:t> </a:t>
                      </a:r>
                      <a:r>
                        <a:rPr lang="en-GB" sz="1600" dirty="0">
                          <a:solidFill>
                            <a:srgbClr val="0B3066"/>
                          </a:solidFill>
                          <a:effectLst/>
                        </a:rPr>
                        <a:t>150m</a:t>
                      </a:r>
                      <a:r>
                        <a:rPr lang="en-GB" sz="1600" spc="-5" dirty="0">
                          <a:solidFill>
                            <a:srgbClr val="0B3066"/>
                          </a:solidFill>
                          <a:effectLst/>
                        </a:rPr>
                        <a:t> </a:t>
                      </a:r>
                      <a:r>
                        <a:rPr lang="en-GB" sz="1600" dirty="0">
                          <a:solidFill>
                            <a:srgbClr val="0B3066"/>
                          </a:solidFill>
                          <a:effectLst/>
                        </a:rPr>
                        <a:t>Ind. Medley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3881281527"/>
                  </a:ext>
                </a:extLst>
              </a:tr>
              <a:tr h="594862">
                <a:tc>
                  <a:txBody>
                    <a:bodyPr/>
                    <a:lstStyle/>
                    <a:p>
                      <a:pPr marL="92710" marR="208280" algn="ctr">
                        <a:lnSpc>
                          <a:spcPts val="955"/>
                        </a:lnSpc>
                        <a:spcBef>
                          <a:spcPts val="100"/>
                        </a:spcBef>
                        <a:spcAft>
                          <a:spcPts val="0"/>
                        </a:spcAft>
                      </a:pPr>
                      <a:r>
                        <a:rPr lang="en-GB" sz="1600" dirty="0">
                          <a:solidFill>
                            <a:srgbClr val="0B3066"/>
                          </a:solidFill>
                          <a:effectLst/>
                        </a:rPr>
                        <a:t>13-16 years</a:t>
                      </a:r>
                    </a:p>
                    <a:p>
                      <a:pPr marL="179070" marR="171450" algn="ctr">
                        <a:lnSpc>
                          <a:spcPts val="975"/>
                        </a:lnSpc>
                        <a:spcBef>
                          <a:spcPts val="100"/>
                        </a:spcBef>
                        <a:spcAft>
                          <a:spcPts val="0"/>
                        </a:spcAft>
                      </a:pPr>
                      <a:endParaRPr lang="en-GB" sz="1600" dirty="0">
                        <a:solidFill>
                          <a:srgbClr val="0B3066"/>
                        </a:solidFill>
                        <a:effectLst/>
                      </a:endParaRPr>
                    </a:p>
                    <a:p>
                      <a:pPr marL="179070" marR="171450" algn="ctr">
                        <a:lnSpc>
                          <a:spcPts val="975"/>
                        </a:lnSpc>
                        <a:spcBef>
                          <a:spcPts val="100"/>
                        </a:spcBef>
                        <a:spcAft>
                          <a:spcPts val="0"/>
                        </a:spcAft>
                      </a:pPr>
                      <a:r>
                        <a:rPr lang="en-GB" sz="1600" dirty="0">
                          <a:solidFill>
                            <a:srgbClr val="0B3066"/>
                          </a:solidFill>
                          <a:effectLst/>
                        </a:rPr>
                        <a:t>Warm Up: 11-45am – Men’s</a:t>
                      </a:r>
                    </a:p>
                    <a:p>
                      <a:pPr marL="179070" marR="171450" algn="ctr">
                        <a:lnSpc>
                          <a:spcPts val="975"/>
                        </a:lnSpc>
                        <a:spcBef>
                          <a:spcPts val="100"/>
                        </a:spcBef>
                        <a:spcAft>
                          <a:spcPts val="0"/>
                        </a:spcAft>
                      </a:pPr>
                      <a:endParaRPr lang="en-GB" sz="1600" dirty="0">
                        <a:solidFill>
                          <a:srgbClr val="0B3066"/>
                        </a:solidFill>
                        <a:effectLst/>
                      </a:endParaRPr>
                    </a:p>
                    <a:p>
                      <a:pPr marL="179070" marR="171450" algn="ctr">
                        <a:lnSpc>
                          <a:spcPts val="975"/>
                        </a:lnSpc>
                        <a:spcBef>
                          <a:spcPts val="100"/>
                        </a:spcBef>
                        <a:spcAft>
                          <a:spcPts val="0"/>
                        </a:spcAft>
                      </a:pPr>
                      <a:r>
                        <a:rPr lang="en-GB" sz="1600" dirty="0">
                          <a:solidFill>
                            <a:srgbClr val="0B3066"/>
                          </a:solidFill>
                          <a:effectLst/>
                        </a:rPr>
                        <a:t>12-20pm - Women’s</a:t>
                      </a:r>
                    </a:p>
                    <a:p>
                      <a:pPr marL="92710" marR="208280" algn="ctr">
                        <a:lnSpc>
                          <a:spcPts val="955"/>
                        </a:lnSpc>
                        <a:spcBef>
                          <a:spcPts val="100"/>
                        </a:spcBef>
                        <a:spcAft>
                          <a:spcPts val="0"/>
                        </a:spcAft>
                      </a:pPr>
                      <a:endParaRPr lang="en-GB" sz="1600" dirty="0">
                        <a:solidFill>
                          <a:srgbClr val="0B3066"/>
                        </a:solidFill>
                        <a:effectLst/>
                      </a:endParaRPr>
                    </a:p>
                    <a:p>
                      <a:pPr marL="92710" marR="208280" algn="ctr">
                        <a:lnSpc>
                          <a:spcPts val="955"/>
                        </a:lnSpc>
                        <a:spcBef>
                          <a:spcPts val="100"/>
                        </a:spcBef>
                        <a:spcAft>
                          <a:spcPts val="0"/>
                        </a:spcAft>
                      </a:pPr>
                      <a:r>
                        <a:rPr lang="en-GB" sz="1600" dirty="0">
                          <a:solidFill>
                            <a:srgbClr val="0B3066"/>
                          </a:solidFill>
                          <a:effectLst/>
                        </a:rPr>
                        <a:t>Start:</a:t>
                      </a:r>
                      <a:r>
                        <a:rPr lang="en-GB" sz="1600" spc="-10" dirty="0">
                          <a:solidFill>
                            <a:srgbClr val="0B3066"/>
                          </a:solidFill>
                          <a:effectLst/>
                        </a:rPr>
                        <a:t> </a:t>
                      </a:r>
                      <a:r>
                        <a:rPr lang="en-GB" sz="1600" dirty="0">
                          <a:solidFill>
                            <a:srgbClr val="0B3066"/>
                          </a:solidFill>
                          <a:effectLst/>
                        </a:rPr>
                        <a:t>1pm – 3-35pm</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2814276160"/>
                  </a:ext>
                </a:extLst>
              </a:tr>
              <a:tr h="1001580">
                <a:tc>
                  <a:txBody>
                    <a:bodyPr/>
                    <a:lstStyle/>
                    <a:p>
                      <a:pPr marL="273685" marR="266065" indent="-1905" algn="ctr">
                        <a:lnSpc>
                          <a:spcPct val="110000"/>
                        </a:lnSpc>
                        <a:spcBef>
                          <a:spcPts val="100"/>
                        </a:spcBef>
                        <a:spcAft>
                          <a:spcPts val="0"/>
                        </a:spcAft>
                      </a:pPr>
                      <a:r>
                        <a:rPr lang="en-GB" sz="1600" dirty="0">
                          <a:solidFill>
                            <a:srgbClr val="0B3066"/>
                          </a:solidFill>
                          <a:effectLst/>
                        </a:rPr>
                        <a:t>Men’s 400m Freestyle, Women’s 200m Freestyle</a:t>
                      </a:r>
                      <a:r>
                        <a:rPr lang="en-GB" sz="1600" spc="5" dirty="0">
                          <a:solidFill>
                            <a:srgbClr val="0B3066"/>
                          </a:solidFill>
                          <a:effectLst/>
                        </a:rPr>
                        <a:t> </a:t>
                      </a:r>
                      <a:endParaRPr lang="en-GB" sz="1600" dirty="0">
                        <a:solidFill>
                          <a:srgbClr val="0B3066"/>
                        </a:solidFill>
                        <a:effectLst/>
                      </a:endParaRPr>
                    </a:p>
                    <a:p>
                      <a:pPr marL="273685" marR="266065" indent="-1905" algn="ctr">
                        <a:lnSpc>
                          <a:spcPct val="110000"/>
                        </a:lnSpc>
                        <a:spcBef>
                          <a:spcPts val="100"/>
                        </a:spcBef>
                        <a:spcAft>
                          <a:spcPts val="0"/>
                        </a:spcAft>
                      </a:pPr>
                      <a:r>
                        <a:rPr lang="en-GB" sz="1600" dirty="0">
                          <a:solidFill>
                            <a:srgbClr val="0B3066"/>
                          </a:solidFill>
                          <a:effectLst/>
                        </a:rPr>
                        <a:t>Men’s 100m Breaststroke, Women’s</a:t>
                      </a:r>
                      <a:r>
                        <a:rPr lang="en-GB" sz="1600" spc="-25" dirty="0">
                          <a:solidFill>
                            <a:srgbClr val="0B3066"/>
                          </a:solidFill>
                          <a:effectLst/>
                        </a:rPr>
                        <a:t> </a:t>
                      </a:r>
                      <a:r>
                        <a:rPr lang="en-GB" sz="1600" dirty="0">
                          <a:solidFill>
                            <a:srgbClr val="0B3066"/>
                          </a:solidFill>
                          <a:effectLst/>
                        </a:rPr>
                        <a:t>400m</a:t>
                      </a:r>
                      <a:r>
                        <a:rPr lang="en-GB" sz="1600" spc="-15" dirty="0">
                          <a:solidFill>
                            <a:srgbClr val="0B3066"/>
                          </a:solidFill>
                          <a:effectLst/>
                        </a:rPr>
                        <a:t> </a:t>
                      </a:r>
                      <a:r>
                        <a:rPr lang="en-GB" sz="1600" dirty="0">
                          <a:solidFill>
                            <a:srgbClr val="0B3066"/>
                          </a:solidFill>
                          <a:effectLst/>
                        </a:rPr>
                        <a:t>Ind. Medley</a:t>
                      </a:r>
                    </a:p>
                    <a:p>
                      <a:pPr marL="176530" marR="168910" algn="ctr">
                        <a:lnSpc>
                          <a:spcPct val="110000"/>
                        </a:lnSpc>
                        <a:spcBef>
                          <a:spcPts val="5"/>
                        </a:spcBef>
                        <a:spcAft>
                          <a:spcPts val="0"/>
                        </a:spcAft>
                      </a:pPr>
                      <a:r>
                        <a:rPr lang="en-GB" sz="1600" dirty="0">
                          <a:solidFill>
                            <a:srgbClr val="0B3066"/>
                          </a:solidFill>
                          <a:effectLst/>
                        </a:rPr>
                        <a:t>Men’s</a:t>
                      </a:r>
                      <a:r>
                        <a:rPr lang="en-GB" sz="1600" spc="-10" dirty="0">
                          <a:solidFill>
                            <a:srgbClr val="0B3066"/>
                          </a:solidFill>
                          <a:effectLst/>
                        </a:rPr>
                        <a:t> </a:t>
                      </a:r>
                      <a:r>
                        <a:rPr lang="en-GB" sz="1600" dirty="0">
                          <a:solidFill>
                            <a:srgbClr val="0B3066"/>
                          </a:solidFill>
                          <a:effectLst/>
                        </a:rPr>
                        <a:t>50m Backstroke, Women’s 50m Breaststroke</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856269216"/>
                  </a:ext>
                </a:extLst>
              </a:tr>
            </a:tbl>
          </a:graphicData>
        </a:graphic>
      </p:graphicFrame>
      <p:graphicFrame>
        <p:nvGraphicFramePr>
          <p:cNvPr id="8" name="Table 7">
            <a:extLst>
              <a:ext uri="{FF2B5EF4-FFF2-40B4-BE49-F238E27FC236}">
                <a16:creationId xmlns:a16="http://schemas.microsoft.com/office/drawing/2014/main" id="{96F35A3A-87C5-7DE6-2AC5-52C737809CF7}"/>
              </a:ext>
            </a:extLst>
          </p:cNvPr>
          <p:cNvGraphicFramePr>
            <a:graphicFrameLocks noGrp="1"/>
          </p:cNvGraphicFramePr>
          <p:nvPr>
            <p:extLst>
              <p:ext uri="{D42A27DB-BD31-4B8C-83A1-F6EECF244321}">
                <p14:modId xmlns:p14="http://schemas.microsoft.com/office/powerpoint/2010/main" val="1778744431"/>
              </p:ext>
            </p:extLst>
          </p:nvPr>
        </p:nvGraphicFramePr>
        <p:xfrm>
          <a:off x="970723" y="794950"/>
          <a:ext cx="6350232" cy="579717"/>
        </p:xfrm>
        <a:graphic>
          <a:graphicData uri="http://schemas.openxmlformats.org/drawingml/2006/table">
            <a:tbl>
              <a:tblPr firstRow="1" firstCol="1" lastRow="1" lastCol="1" bandRow="1" bandCol="1">
                <a:tableStyleId>{5C22544A-7EE6-4342-B048-85BDC9FD1C3A}</a:tableStyleId>
              </a:tblPr>
              <a:tblGrid>
                <a:gridCol w="6350232">
                  <a:extLst>
                    <a:ext uri="{9D8B030D-6E8A-4147-A177-3AD203B41FA5}">
                      <a16:colId xmlns:a16="http://schemas.microsoft.com/office/drawing/2014/main" val="2398294472"/>
                    </a:ext>
                  </a:extLst>
                </a:gridCol>
              </a:tblGrid>
              <a:tr h="268913">
                <a:tc>
                  <a:txBody>
                    <a:bodyPr/>
                    <a:lstStyle/>
                    <a:p>
                      <a:pPr algn="ctr">
                        <a:lnSpc>
                          <a:spcPct val="107000"/>
                        </a:lnSpc>
                      </a:pPr>
                      <a:r>
                        <a:rPr lang="en-GB" sz="1600" dirty="0">
                          <a:solidFill>
                            <a:srgbClr val="0B3066"/>
                          </a:solidFill>
                          <a:effectLst/>
                        </a:rPr>
                        <a:t>Saturday 23</a:t>
                      </a:r>
                      <a:r>
                        <a:rPr lang="en-GB" sz="1600" baseline="30000" dirty="0">
                          <a:solidFill>
                            <a:srgbClr val="0B3066"/>
                          </a:solidFill>
                          <a:effectLst/>
                        </a:rPr>
                        <a:t>rd</a:t>
                      </a:r>
                      <a:r>
                        <a:rPr lang="en-GB" sz="1600" dirty="0">
                          <a:solidFill>
                            <a:srgbClr val="0B3066"/>
                          </a:solidFill>
                          <a:effectLst/>
                        </a:rPr>
                        <a:t> July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55497052"/>
                  </a:ext>
                </a:extLst>
              </a:tr>
              <a:tr h="310804">
                <a:tc>
                  <a:txBody>
                    <a:bodyPr/>
                    <a:lstStyle/>
                    <a:p>
                      <a:pPr marL="175260" marR="168910" algn="ctr">
                        <a:lnSpc>
                          <a:spcPts val="975"/>
                        </a:lnSpc>
                        <a:spcBef>
                          <a:spcPts val="110"/>
                        </a:spcBef>
                        <a:spcAft>
                          <a:spcPts val="0"/>
                        </a:spcAft>
                      </a:pPr>
                      <a:r>
                        <a:rPr lang="en-GB" sz="1400" dirty="0">
                          <a:solidFill>
                            <a:srgbClr val="0B3066"/>
                          </a:solidFill>
                          <a:effectLst/>
                        </a:rPr>
                        <a:t> </a:t>
                      </a:r>
                      <a:endParaRPr lang="en-GB" sz="1100" dirty="0">
                        <a:solidFill>
                          <a:srgbClr val="0B3066"/>
                        </a:solidFill>
                        <a:effectLst/>
                      </a:endParaRPr>
                    </a:p>
                    <a:p>
                      <a:pPr marL="175260" marR="168910" algn="ctr">
                        <a:lnSpc>
                          <a:spcPts val="975"/>
                        </a:lnSpc>
                        <a:spcBef>
                          <a:spcPts val="110"/>
                        </a:spcBef>
                        <a:spcAft>
                          <a:spcPts val="0"/>
                        </a:spcAft>
                      </a:pPr>
                      <a:r>
                        <a:rPr lang="en-GB" sz="1400" dirty="0">
                          <a:solidFill>
                            <a:srgbClr val="0B3066"/>
                          </a:solidFill>
                          <a:effectLst/>
                        </a:rPr>
                        <a:t>HEATS</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32303481"/>
                  </a:ext>
                </a:extLst>
              </a:tr>
            </a:tbl>
          </a:graphicData>
        </a:graphic>
      </p:graphicFrame>
      <p:sp>
        <p:nvSpPr>
          <p:cNvPr id="7" name="Text Placeholder 10">
            <a:extLst>
              <a:ext uri="{FF2B5EF4-FFF2-40B4-BE49-F238E27FC236}">
                <a16:creationId xmlns:a16="http://schemas.microsoft.com/office/drawing/2014/main" id="{976CF5B6-4DD0-5BCB-646B-E86A4FDC9F82}"/>
              </a:ext>
            </a:extLst>
          </p:cNvPr>
          <p:cNvSpPr>
            <a:spLocks noGrp="1"/>
          </p:cNvSpPr>
          <p:nvPr>
            <p:ph type="body" sz="quarter" idx="20"/>
          </p:nvPr>
        </p:nvSpPr>
        <p:spPr>
          <a:xfrm rot="1560000">
            <a:off x="6687258" y="597176"/>
            <a:ext cx="2587625" cy="330200"/>
          </a:xfrm>
        </p:spPr>
        <p:txBody>
          <a:bodyPr/>
          <a:lstStyle/>
          <a:p>
            <a:r>
              <a:rPr lang="en-GB" dirty="0"/>
              <a:t>British Summer Championships 2022</a:t>
            </a:r>
          </a:p>
        </p:txBody>
      </p:sp>
    </p:spTree>
    <p:extLst>
      <p:ext uri="{BB962C8B-B14F-4D97-AF65-F5344CB8AC3E}">
        <p14:creationId xmlns:p14="http://schemas.microsoft.com/office/powerpoint/2010/main" val="1569769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15</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p:txBody>
          <a:bodyPr/>
          <a:lstStyle/>
          <a:p>
            <a:pPr marL="274320" marR="265176" indent="0" algn="ctr" rtl="0" eaLnBrk="1" fontAlgn="t" latinLnBrk="0" hangingPunct="1">
              <a:lnSpc>
                <a:spcPct val="110000"/>
              </a:lnSpc>
              <a:spcBef>
                <a:spcPts val="100"/>
              </a:spcBef>
              <a:spcAft>
                <a:spcPts val="0"/>
              </a:spcAft>
            </a:pPr>
            <a:r>
              <a:rPr lang="en-GB" sz="1600" b="1" i="0" u="none" strike="noStrike" kern="1200" dirty="0">
                <a:solidFill>
                  <a:srgbClr val="004288"/>
                </a:solidFill>
                <a:effectLst/>
                <a:latin typeface="Arial" panose="020B0604020202020204" pitchFamily="34" charset="0"/>
              </a:rPr>
              <a:t>17 &amp; over, Women’s 800m Free + MC</a:t>
            </a:r>
          </a:p>
          <a:p>
            <a:pPr marL="274320" marR="265176" indent="0" algn="ctr" rtl="0" eaLnBrk="1" fontAlgn="t" latinLnBrk="0" hangingPunct="1">
              <a:lnSpc>
                <a:spcPct val="110000"/>
              </a:lnSpc>
              <a:spcBef>
                <a:spcPts val="100"/>
              </a:spcBef>
              <a:spcAft>
                <a:spcPts val="0"/>
              </a:spcAft>
            </a:pPr>
            <a:endParaRPr lang="en-GB" sz="1600" b="0" i="0" u="none" strike="noStrike" dirty="0">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04288"/>
                </a:solidFill>
                <a:effectLst/>
                <a:latin typeface="Arial" panose="020B0604020202020204" pitchFamily="34" charset="0"/>
              </a:rPr>
              <a:t>Warm Up: 7-15am – Men’s</a:t>
            </a:r>
            <a:endParaRPr lang="en-GB" sz="1600" b="0" i="0" u="none" strike="noStrike" dirty="0">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endParaRPr lang="en-GB" sz="1600" b="1" i="0" u="none" strike="noStrike" kern="1200" dirty="0">
              <a:solidFill>
                <a:srgbClr val="004288"/>
              </a:solidFill>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04288"/>
                </a:solidFill>
                <a:effectLst/>
                <a:latin typeface="Arial" panose="020B0604020202020204" pitchFamily="34" charset="0"/>
              </a:rPr>
              <a:t>7-50am - Women’s</a:t>
            </a:r>
            <a:endParaRPr lang="en-GB" sz="1600" b="0" i="0" u="none" strike="noStrike" dirty="0">
              <a:effectLst/>
              <a:latin typeface="Arial" panose="020B0604020202020204" pitchFamily="34" charset="0"/>
            </a:endParaRPr>
          </a:p>
          <a:p>
            <a:pPr marL="484632" marR="210312" algn="ctr" rtl="0" eaLnBrk="1" fontAlgn="t" latinLnBrk="0" hangingPunct="1">
              <a:lnSpc>
                <a:spcPts val="975"/>
              </a:lnSpc>
              <a:spcBef>
                <a:spcPts val="100"/>
              </a:spcBef>
              <a:spcAft>
                <a:spcPts val="0"/>
              </a:spcAft>
            </a:pPr>
            <a:endParaRPr lang="en-GB" sz="1600" b="1" i="0" u="none" strike="noStrike" kern="1200" dirty="0">
              <a:solidFill>
                <a:srgbClr val="004288"/>
              </a:solidFill>
              <a:effectLst/>
              <a:latin typeface="Arial" panose="020B0604020202020204" pitchFamily="34" charset="0"/>
            </a:endParaRPr>
          </a:p>
          <a:p>
            <a:pPr marL="484632" marR="210312" algn="ctr" rtl="0" eaLnBrk="1" fontAlgn="t" latinLnBrk="0" hangingPunct="1">
              <a:lnSpc>
                <a:spcPts val="975"/>
              </a:lnSpc>
              <a:spcBef>
                <a:spcPts val="100"/>
              </a:spcBef>
              <a:spcAft>
                <a:spcPts val="0"/>
              </a:spcAft>
            </a:pPr>
            <a:r>
              <a:rPr lang="en-GB" sz="1600" b="1" i="0" u="none" strike="noStrike" kern="1200" dirty="0">
                <a:solidFill>
                  <a:srgbClr val="004288"/>
                </a:solidFill>
                <a:effectLst/>
                <a:latin typeface="Arial" panose="020B0604020202020204" pitchFamily="34" charset="0"/>
              </a:rPr>
              <a:t>Start: 8-30am – 12noon</a:t>
            </a:r>
            <a:endParaRPr lang="en-GB" sz="1600" b="0" i="0" u="none" strike="noStrike" dirty="0">
              <a:effectLst/>
              <a:latin typeface="Arial" panose="020B0604020202020204" pitchFamily="34" charset="0"/>
            </a:endParaRPr>
          </a:p>
          <a:p>
            <a:pPr marL="182880" marR="173736" algn="ctr" rtl="0" eaLnBrk="1" fontAlgn="t" latinLnBrk="0" hangingPunct="1">
              <a:lnSpc>
                <a:spcPct val="110000"/>
              </a:lnSpc>
              <a:spcBef>
                <a:spcPts val="100"/>
              </a:spcBef>
              <a:spcAft>
                <a:spcPts val="0"/>
              </a:spcAft>
            </a:pPr>
            <a:r>
              <a:rPr lang="en-GB" sz="1600" b="1" i="0" u="none" strike="noStrike" kern="1200" dirty="0">
                <a:solidFill>
                  <a:srgbClr val="004288"/>
                </a:solidFill>
                <a:effectLst/>
                <a:latin typeface="Arial" panose="020B0604020202020204" pitchFamily="34" charset="0"/>
              </a:rPr>
              <a:t>Men’s 200m Butterfly, Women’s 100m Backstroke</a:t>
            </a:r>
            <a:endParaRPr lang="en-GB" sz="1600" b="0" i="0" u="none" strike="noStrike" dirty="0">
              <a:effectLst/>
              <a:latin typeface="Arial" panose="020B0604020202020204" pitchFamily="34" charset="0"/>
            </a:endParaRPr>
          </a:p>
          <a:p>
            <a:pPr marL="182880" marR="173736" algn="ctr" rtl="0" eaLnBrk="1" fontAlgn="t" latinLnBrk="0" hangingPunct="1">
              <a:lnSpc>
                <a:spcPct val="110000"/>
              </a:lnSpc>
              <a:spcBef>
                <a:spcPts val="100"/>
              </a:spcBef>
              <a:spcAft>
                <a:spcPts val="0"/>
              </a:spcAft>
            </a:pPr>
            <a:r>
              <a:rPr lang="en-GB" sz="1600" b="1" i="0" u="none" strike="noStrike" kern="1200" dirty="0">
                <a:solidFill>
                  <a:srgbClr val="004288"/>
                </a:solidFill>
                <a:effectLst/>
                <a:latin typeface="Arial" panose="020B0604020202020204" pitchFamily="34" charset="0"/>
              </a:rPr>
              <a:t>Women’s</a:t>
            </a:r>
            <a:r>
              <a:rPr lang="en-GB" sz="1600" b="1" i="0" u="none" strike="noStrike" kern="1200" spc="-25"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MC</a:t>
            </a:r>
            <a:r>
              <a:rPr lang="en-GB" sz="1600" b="1" i="0" u="none" strike="noStrike" kern="1200" spc="-20"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100m</a:t>
            </a:r>
            <a:r>
              <a:rPr lang="en-GB" sz="1600" b="1" i="0" u="none" strike="noStrike" kern="1200" spc="-15"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Backstroke, Men’s MC 100m Backstroke</a:t>
            </a:r>
            <a:endParaRPr lang="en-GB" sz="1600" b="0" i="0" u="none" strike="noStrike" dirty="0">
              <a:effectLst/>
              <a:latin typeface="Arial" panose="020B0604020202020204" pitchFamily="34" charset="0"/>
            </a:endParaRPr>
          </a:p>
          <a:p>
            <a:pPr marL="182880" marR="173736" algn="ctr" rtl="0" eaLnBrk="1" fontAlgn="t" latinLnBrk="0" hangingPunct="1">
              <a:lnSpc>
                <a:spcPct val="110000"/>
              </a:lnSpc>
              <a:spcBef>
                <a:spcPts val="100"/>
              </a:spcBef>
              <a:spcAft>
                <a:spcPts val="0"/>
              </a:spcAft>
            </a:pPr>
            <a:r>
              <a:rPr lang="en-GB" sz="1600" b="1" i="0" u="none" strike="noStrike" kern="1200" dirty="0">
                <a:solidFill>
                  <a:srgbClr val="004288"/>
                </a:solidFill>
                <a:effectLst/>
                <a:latin typeface="Arial" panose="020B0604020202020204" pitchFamily="34" charset="0"/>
              </a:rPr>
              <a:t>Men’s 100m Backstroke, Women’s 200m Breaststroke</a:t>
            </a:r>
            <a:endParaRPr lang="en-GB" sz="1600" b="0" i="0" u="none" strike="noStrike" dirty="0">
              <a:effectLst/>
              <a:latin typeface="Arial" panose="020B0604020202020204" pitchFamily="34" charset="0"/>
            </a:endParaRPr>
          </a:p>
          <a:p>
            <a:pPr marL="246888" marR="246888" indent="0" algn="ctr" rtl="0" eaLnBrk="1" fontAlgn="t" latinLnBrk="0" hangingPunct="1">
              <a:lnSpc>
                <a:spcPct val="110000"/>
              </a:lnSpc>
              <a:spcBef>
                <a:spcPts val="5"/>
              </a:spcBef>
              <a:spcAft>
                <a:spcPts val="0"/>
              </a:spcAft>
            </a:pPr>
            <a:r>
              <a:rPr lang="en-GB" sz="1600" b="1" i="0" u="none" strike="noStrike" kern="1200" dirty="0">
                <a:solidFill>
                  <a:srgbClr val="004288"/>
                </a:solidFill>
                <a:effectLst/>
                <a:latin typeface="Arial" panose="020B0604020202020204" pitchFamily="34" charset="0"/>
              </a:rPr>
              <a:t>Women’s MC 50m Butterfly, Men’s</a:t>
            </a:r>
            <a:r>
              <a:rPr lang="en-GB" sz="1600" b="1" i="0" u="none" strike="noStrike" kern="1200" spc="-10"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MC</a:t>
            </a:r>
            <a:r>
              <a:rPr lang="en-GB" sz="1600" b="1" i="0" u="none" strike="noStrike" kern="1200" spc="-10"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50m Butterfly</a:t>
            </a:r>
            <a:endParaRPr lang="en-GB" sz="1600" b="0" i="0" u="none" strike="noStrike" dirty="0">
              <a:effectLst/>
              <a:latin typeface="Arial" panose="020B0604020202020204" pitchFamily="34" charset="0"/>
            </a:endParaRPr>
          </a:p>
          <a:p>
            <a:pPr marL="246888" marR="246888" indent="0" algn="ctr" rtl="0" eaLnBrk="1" fontAlgn="t" latinLnBrk="0" hangingPunct="1">
              <a:lnSpc>
                <a:spcPct val="110000"/>
              </a:lnSpc>
              <a:spcBef>
                <a:spcPts val="5"/>
              </a:spcBef>
              <a:spcAft>
                <a:spcPts val="0"/>
              </a:spcAft>
            </a:pPr>
            <a:r>
              <a:rPr lang="en-GB" sz="1600" b="1" i="0" u="none" strike="noStrike" kern="1200" dirty="0">
                <a:solidFill>
                  <a:srgbClr val="004288"/>
                </a:solidFill>
                <a:effectLst/>
                <a:latin typeface="Arial" panose="020B0604020202020204" pitchFamily="34" charset="0"/>
              </a:rPr>
              <a:t>Men’s 50m Breaststroke, Women’s</a:t>
            </a:r>
            <a:r>
              <a:rPr lang="en-GB" sz="1600" b="1" i="0" u="none" strike="noStrike" kern="1200" spc="-25"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800m</a:t>
            </a:r>
            <a:r>
              <a:rPr lang="en-GB" sz="1600" b="1" i="0" u="none" strike="noStrike" kern="1200" spc="-20"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Freestyle H.D.W.</a:t>
            </a:r>
          </a:p>
          <a:p>
            <a:pPr marL="246888" marR="246888" indent="0" algn="ctr" rtl="0" eaLnBrk="1" fontAlgn="t" latinLnBrk="0" hangingPunct="1">
              <a:lnSpc>
                <a:spcPct val="110000"/>
              </a:lnSpc>
              <a:spcBef>
                <a:spcPts val="5"/>
              </a:spcBef>
              <a:spcAft>
                <a:spcPts val="0"/>
              </a:spcAft>
            </a:pPr>
            <a:endParaRPr lang="en-GB" sz="1600" b="0" i="0" u="none" strike="noStrike" dirty="0">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endParaRPr lang="en-GB" sz="1600" b="1" i="0" u="none" strike="noStrike" kern="1200" dirty="0">
              <a:solidFill>
                <a:srgbClr val="004288"/>
              </a:solidFill>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r>
              <a:rPr lang="en-GB" sz="1600" b="1" i="0" u="none" strike="noStrike" kern="1200" dirty="0">
                <a:solidFill>
                  <a:srgbClr val="004288"/>
                </a:solidFill>
                <a:effectLst/>
                <a:latin typeface="Arial" panose="020B0604020202020204" pitchFamily="34" charset="0"/>
              </a:rPr>
              <a:t>13-16 years</a:t>
            </a:r>
            <a:endParaRPr lang="en-GB" sz="1600" b="0" i="0" u="none" strike="noStrike" dirty="0">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endParaRPr lang="en-GB" sz="1600" b="1" i="0" u="none" strike="noStrike" kern="1200" dirty="0">
              <a:solidFill>
                <a:srgbClr val="004288"/>
              </a:solidFill>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04288"/>
                </a:solidFill>
                <a:effectLst/>
                <a:latin typeface="Arial" panose="020B0604020202020204" pitchFamily="34" charset="0"/>
              </a:rPr>
              <a:t>Warm Up: 12-30pm – Men’s</a:t>
            </a:r>
            <a:endParaRPr lang="en-GB" sz="1600" b="0" i="0" u="none" strike="noStrike" dirty="0">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endParaRPr lang="en-GB" sz="1600" b="1" i="0" u="none" strike="noStrike" kern="1200" dirty="0">
              <a:solidFill>
                <a:srgbClr val="004288"/>
              </a:solidFill>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04288"/>
                </a:solidFill>
                <a:effectLst/>
                <a:latin typeface="Arial" panose="020B0604020202020204" pitchFamily="34" charset="0"/>
              </a:rPr>
              <a:t>1-05pm - Women’s</a:t>
            </a:r>
            <a:endParaRPr lang="en-GB" sz="1600" b="0" i="0" u="none" strike="noStrike" dirty="0">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endParaRPr lang="en-GB" sz="1600" b="1" i="0" u="none" strike="noStrike" kern="1200" dirty="0">
              <a:solidFill>
                <a:srgbClr val="004288"/>
              </a:solidFill>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r>
              <a:rPr lang="en-GB" sz="1600" b="1" i="0" u="none" strike="noStrike" kern="1200" dirty="0">
                <a:solidFill>
                  <a:srgbClr val="004288"/>
                </a:solidFill>
                <a:effectLst/>
                <a:latin typeface="Arial" panose="020B0604020202020204" pitchFamily="34" charset="0"/>
              </a:rPr>
              <a:t>Start:</a:t>
            </a:r>
            <a:r>
              <a:rPr lang="en-GB" sz="1600" b="1" i="0" u="none" strike="noStrike" kern="1200" spc="-10" dirty="0">
                <a:solidFill>
                  <a:srgbClr val="004288"/>
                </a:solidFill>
                <a:effectLst/>
                <a:latin typeface="Arial" panose="020B0604020202020204" pitchFamily="34" charset="0"/>
              </a:rPr>
              <a:t> </a:t>
            </a:r>
            <a:r>
              <a:rPr lang="en-GB" sz="1600" b="1" i="0" u="none" strike="noStrike" kern="1200" dirty="0">
                <a:solidFill>
                  <a:srgbClr val="004288"/>
                </a:solidFill>
                <a:effectLst/>
                <a:latin typeface="Arial" panose="020B0604020202020204" pitchFamily="34" charset="0"/>
              </a:rPr>
              <a:t>1-45pm – 3-25pm</a:t>
            </a:r>
            <a:endParaRPr lang="en-GB" sz="1600" b="0" i="0" u="none" strike="noStrike" dirty="0">
              <a:effectLst/>
              <a:latin typeface="Arial" panose="020B0604020202020204" pitchFamily="34" charset="0"/>
            </a:endParaRPr>
          </a:p>
          <a:p>
            <a:pPr marL="182880" marR="173736" algn="ctr" rtl="0" eaLnBrk="1" fontAlgn="t" latinLnBrk="0" hangingPunct="1">
              <a:lnSpc>
                <a:spcPct val="110000"/>
              </a:lnSpc>
              <a:spcBef>
                <a:spcPts val="100"/>
              </a:spcBef>
              <a:spcAft>
                <a:spcPts val="0"/>
              </a:spcAft>
            </a:pPr>
            <a:r>
              <a:rPr lang="en-GB" sz="1600" b="1" i="0" u="none" strike="noStrike" kern="1200" dirty="0">
                <a:solidFill>
                  <a:srgbClr val="004288"/>
                </a:solidFill>
                <a:effectLst/>
                <a:latin typeface="Arial" panose="020B0604020202020204" pitchFamily="34" charset="0"/>
              </a:rPr>
              <a:t>Men’s 200m Butterfly, Women’s 100m Backstroke</a:t>
            </a:r>
            <a:endParaRPr lang="en-GB" sz="1600" b="0" i="0" u="none" strike="noStrike" dirty="0">
              <a:effectLst/>
              <a:latin typeface="Arial" panose="020B0604020202020204" pitchFamily="34" charset="0"/>
            </a:endParaRPr>
          </a:p>
          <a:p>
            <a:pPr marL="182880" marR="173736" algn="ctr" rtl="0" eaLnBrk="1" fontAlgn="t" latinLnBrk="0" hangingPunct="1">
              <a:lnSpc>
                <a:spcPct val="110000"/>
              </a:lnSpc>
              <a:spcBef>
                <a:spcPts val="100"/>
              </a:spcBef>
              <a:spcAft>
                <a:spcPts val="0"/>
              </a:spcAft>
            </a:pPr>
            <a:r>
              <a:rPr lang="en-GB" sz="1600" b="1" i="0" u="none" strike="noStrike" kern="1200" dirty="0">
                <a:solidFill>
                  <a:srgbClr val="004288"/>
                </a:solidFill>
                <a:effectLst/>
                <a:latin typeface="Arial" panose="020B0604020202020204" pitchFamily="34" charset="0"/>
              </a:rPr>
              <a:t>Men’s 100m Backstroke, Women’s 200m Breaststroke</a:t>
            </a:r>
            <a:endParaRPr lang="en-GB" sz="1600" b="0" i="0" u="none" strike="noStrike" dirty="0">
              <a:effectLst/>
              <a:latin typeface="Arial" panose="020B0604020202020204" pitchFamily="34" charset="0"/>
            </a:endParaRPr>
          </a:p>
          <a:p>
            <a:pPr marL="246888" marR="246888" indent="0" algn="ctr" rtl="0" eaLnBrk="1" fontAlgn="t" latinLnBrk="0" hangingPunct="1">
              <a:lnSpc>
                <a:spcPct val="110000"/>
              </a:lnSpc>
              <a:spcBef>
                <a:spcPts val="5"/>
              </a:spcBef>
              <a:spcAft>
                <a:spcPts val="0"/>
              </a:spcAft>
            </a:pPr>
            <a:r>
              <a:rPr lang="en-GB" sz="1600" b="1" i="0" u="none" strike="noStrike" kern="1200" dirty="0">
                <a:solidFill>
                  <a:srgbClr val="004288"/>
                </a:solidFill>
                <a:effectLst/>
                <a:latin typeface="Arial" panose="020B0604020202020204" pitchFamily="34" charset="0"/>
              </a:rPr>
              <a:t>Men’s 50m Breaststroke</a:t>
            </a:r>
            <a:endParaRPr lang="en-GB" sz="1600" b="0" i="0" u="none" strike="noStrike" dirty="0">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r>
              <a:rPr lang="en-GB" sz="1600" b="1" i="0" u="none" strike="noStrike" kern="1200" dirty="0">
                <a:solidFill>
                  <a:srgbClr val="004288"/>
                </a:solidFill>
                <a:effectLst/>
                <a:latin typeface="Arial" panose="020B0604020202020204" pitchFamily="34" charset="0"/>
              </a:rPr>
              <a:t> </a:t>
            </a:r>
            <a:endParaRPr lang="en-GB" sz="1600" b="0" i="0" u="none" strike="noStrike" dirty="0">
              <a:effectLst/>
              <a:latin typeface="Arial" panose="020B0604020202020204" pitchFamily="34" charset="0"/>
            </a:endParaRPr>
          </a:p>
          <a:p>
            <a:pPr defTabSz="342900">
              <a:lnSpc>
                <a:spcPct val="100000"/>
              </a:lnSpc>
              <a:spcBef>
                <a:spcPts val="0"/>
              </a:spcBef>
              <a:defRPr/>
            </a:pPr>
            <a:endParaRPr lang="en-GB" sz="1600" dirty="0">
              <a:solidFill>
                <a:prstClr val="black"/>
              </a:solidFill>
              <a:latin typeface="Arial" panose="020B0604020202020204" pitchFamily="34" charset="0"/>
              <a:cs typeface="Arial" panose="020B0604020202020204" pitchFamily="34" charset="0"/>
            </a:endParaRPr>
          </a:p>
          <a:p>
            <a:endParaRPr lang="en-GB" dirty="0"/>
          </a:p>
        </p:txBody>
      </p:sp>
      <p:graphicFrame>
        <p:nvGraphicFramePr>
          <p:cNvPr id="14" name="Table 13">
            <a:extLst>
              <a:ext uri="{FF2B5EF4-FFF2-40B4-BE49-F238E27FC236}">
                <a16:creationId xmlns:a16="http://schemas.microsoft.com/office/drawing/2014/main" id="{507B450C-FF7D-DBDA-9ABC-6A33484E5F93}"/>
              </a:ext>
            </a:extLst>
          </p:cNvPr>
          <p:cNvGraphicFramePr>
            <a:graphicFrameLocks noGrp="1"/>
          </p:cNvGraphicFramePr>
          <p:nvPr>
            <p:extLst>
              <p:ext uri="{D42A27DB-BD31-4B8C-83A1-F6EECF244321}">
                <p14:modId xmlns:p14="http://schemas.microsoft.com/office/powerpoint/2010/main" val="2383817963"/>
              </p:ext>
            </p:extLst>
          </p:nvPr>
        </p:nvGraphicFramePr>
        <p:xfrm>
          <a:off x="970723" y="595466"/>
          <a:ext cx="6350232" cy="579717"/>
        </p:xfrm>
        <a:graphic>
          <a:graphicData uri="http://schemas.openxmlformats.org/drawingml/2006/table">
            <a:tbl>
              <a:tblPr firstRow="1" firstCol="1" lastRow="1" lastCol="1" bandRow="1" bandCol="1">
                <a:tableStyleId>{5C22544A-7EE6-4342-B048-85BDC9FD1C3A}</a:tableStyleId>
              </a:tblPr>
              <a:tblGrid>
                <a:gridCol w="6350232">
                  <a:extLst>
                    <a:ext uri="{9D8B030D-6E8A-4147-A177-3AD203B41FA5}">
                      <a16:colId xmlns:a16="http://schemas.microsoft.com/office/drawing/2014/main" val="2398294472"/>
                    </a:ext>
                  </a:extLst>
                </a:gridCol>
              </a:tblGrid>
              <a:tr h="268913">
                <a:tc>
                  <a:txBody>
                    <a:bodyPr/>
                    <a:lstStyle/>
                    <a:p>
                      <a:pPr algn="ctr">
                        <a:lnSpc>
                          <a:spcPct val="107000"/>
                        </a:lnSpc>
                      </a:pPr>
                      <a:r>
                        <a:rPr lang="en-GB" sz="1600" dirty="0">
                          <a:solidFill>
                            <a:srgbClr val="0B3066"/>
                          </a:solidFill>
                          <a:effectLst/>
                        </a:rPr>
                        <a:t>Sunday 24</a:t>
                      </a:r>
                      <a:r>
                        <a:rPr lang="en-GB" sz="1600" baseline="30000" dirty="0">
                          <a:solidFill>
                            <a:srgbClr val="0B3066"/>
                          </a:solidFill>
                          <a:effectLst/>
                        </a:rPr>
                        <a:t>th</a:t>
                      </a:r>
                      <a:r>
                        <a:rPr lang="en-GB" sz="1600" dirty="0">
                          <a:solidFill>
                            <a:srgbClr val="0B3066"/>
                          </a:solidFill>
                          <a:effectLst/>
                        </a:rPr>
                        <a:t> July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55497052"/>
                  </a:ext>
                </a:extLst>
              </a:tr>
              <a:tr h="310804">
                <a:tc>
                  <a:txBody>
                    <a:bodyPr/>
                    <a:lstStyle/>
                    <a:p>
                      <a:pPr marL="175260" marR="168910" algn="ctr">
                        <a:lnSpc>
                          <a:spcPts val="975"/>
                        </a:lnSpc>
                        <a:spcBef>
                          <a:spcPts val="110"/>
                        </a:spcBef>
                        <a:spcAft>
                          <a:spcPts val="0"/>
                        </a:spcAft>
                      </a:pPr>
                      <a:r>
                        <a:rPr lang="en-GB" sz="1400" dirty="0">
                          <a:solidFill>
                            <a:srgbClr val="0B3066"/>
                          </a:solidFill>
                          <a:effectLst/>
                        </a:rPr>
                        <a:t> </a:t>
                      </a:r>
                      <a:endParaRPr lang="en-GB" sz="1100" dirty="0">
                        <a:solidFill>
                          <a:srgbClr val="0B3066"/>
                        </a:solidFill>
                        <a:effectLst/>
                      </a:endParaRPr>
                    </a:p>
                    <a:p>
                      <a:pPr marL="175260" marR="168910" algn="ctr">
                        <a:lnSpc>
                          <a:spcPts val="975"/>
                        </a:lnSpc>
                        <a:spcBef>
                          <a:spcPts val="110"/>
                        </a:spcBef>
                        <a:spcAft>
                          <a:spcPts val="0"/>
                        </a:spcAft>
                      </a:pPr>
                      <a:r>
                        <a:rPr lang="en-GB" sz="1400" dirty="0">
                          <a:solidFill>
                            <a:srgbClr val="0B3066"/>
                          </a:solidFill>
                          <a:effectLst/>
                        </a:rPr>
                        <a:t>HEATS</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32303481"/>
                  </a:ext>
                </a:extLst>
              </a:tr>
            </a:tbl>
          </a:graphicData>
        </a:graphic>
      </p:graphicFrame>
      <p:sp>
        <p:nvSpPr>
          <p:cNvPr id="8" name="Text Placeholder 10">
            <a:extLst>
              <a:ext uri="{FF2B5EF4-FFF2-40B4-BE49-F238E27FC236}">
                <a16:creationId xmlns:a16="http://schemas.microsoft.com/office/drawing/2014/main" id="{0A193A74-AACF-2B2A-C742-E33E6B4866CB}"/>
              </a:ext>
            </a:extLst>
          </p:cNvPr>
          <p:cNvSpPr>
            <a:spLocks noGrp="1"/>
          </p:cNvSpPr>
          <p:nvPr>
            <p:ph type="body" sz="quarter" idx="20"/>
          </p:nvPr>
        </p:nvSpPr>
        <p:spPr>
          <a:xfrm rot="1560000">
            <a:off x="6864070" y="548250"/>
            <a:ext cx="2587625" cy="330200"/>
          </a:xfrm>
        </p:spPr>
        <p:txBody>
          <a:bodyPr/>
          <a:lstStyle/>
          <a:p>
            <a:r>
              <a:rPr lang="en-GB" dirty="0"/>
              <a:t>British Summer Championships 2022</a:t>
            </a:r>
          </a:p>
        </p:txBody>
      </p:sp>
    </p:spTree>
    <p:extLst>
      <p:ext uri="{BB962C8B-B14F-4D97-AF65-F5344CB8AC3E}">
        <p14:creationId xmlns:p14="http://schemas.microsoft.com/office/powerpoint/2010/main" val="4270973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16</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1525" y="780839"/>
            <a:ext cx="7789401" cy="4917335"/>
          </a:xfrm>
        </p:spPr>
        <p:txBody>
          <a:bodyPr/>
          <a:lstStyle/>
          <a:p>
            <a:pPr marL="91440" marR="210312" algn="ctr" rtl="0" eaLnBrk="1" fontAlgn="t" latinLnBrk="0" hangingPunct="1">
              <a:lnSpc>
                <a:spcPts val="955"/>
              </a:lnSpc>
              <a:spcBef>
                <a:spcPts val="100"/>
              </a:spcBef>
              <a:spcAft>
                <a:spcPts val="0"/>
              </a:spcAft>
            </a:pPr>
            <a:r>
              <a:rPr lang="en-GB" sz="1600" b="1" i="0" u="none" strike="noStrike" kern="1200" dirty="0">
                <a:solidFill>
                  <a:srgbClr val="004288"/>
                </a:solidFill>
                <a:effectLst/>
                <a:latin typeface="Arial" panose="020B0604020202020204" pitchFamily="34" charset="0"/>
              </a:rPr>
              <a:t> </a:t>
            </a:r>
            <a:endParaRPr lang="en-GB" sz="1600" b="0" i="0" u="none" strike="noStrike" dirty="0">
              <a:effectLst/>
              <a:latin typeface="Arial" panose="020B0604020202020204" pitchFamily="34" charset="0"/>
            </a:endParaRPr>
          </a:p>
          <a:p>
            <a:pPr marL="274320" marR="265176" indent="0"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17 &amp; over + MC</a:t>
            </a:r>
          </a:p>
          <a:p>
            <a:pPr marL="274320" marR="265176" indent="0" algn="ctr" rtl="0" eaLnBrk="1" fontAlgn="t" latinLnBrk="0" hangingPunct="1">
              <a:lnSpc>
                <a:spcPct val="110000"/>
              </a:lnSpc>
              <a:spcBef>
                <a:spcPts val="100"/>
              </a:spcBef>
              <a:spcAft>
                <a:spcPts val="0"/>
              </a:spcAft>
            </a:pPr>
            <a:endParaRPr lang="en-GB" sz="600" b="1" i="0" u="none" strike="noStrike" kern="1200" dirty="0">
              <a:solidFill>
                <a:srgbClr val="0B3066"/>
              </a:solidFill>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B3066"/>
                </a:solidFill>
                <a:effectLst/>
                <a:latin typeface="Arial" panose="020B0604020202020204" pitchFamily="34" charset="0"/>
              </a:rPr>
              <a:t>Warm Up: 7-15am – Women’s</a:t>
            </a:r>
            <a:endParaRPr lang="en-GB" sz="1600" b="0" i="0" u="none" strike="noStrike" dirty="0">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endParaRPr lang="en-GB" sz="1600" b="1" i="0" u="none" strike="noStrike" kern="1200" dirty="0">
              <a:solidFill>
                <a:srgbClr val="0B3066"/>
              </a:solidFill>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B3066"/>
                </a:solidFill>
                <a:effectLst/>
                <a:latin typeface="Arial" panose="020B0604020202020204" pitchFamily="34" charset="0"/>
              </a:rPr>
              <a:t>7-50am - Men’s</a:t>
            </a:r>
            <a:endParaRPr lang="en-GB" sz="1600" b="0" i="0" u="none" strike="noStrike" dirty="0">
              <a:effectLst/>
              <a:latin typeface="Arial" panose="020B0604020202020204" pitchFamily="34" charset="0"/>
            </a:endParaRPr>
          </a:p>
          <a:p>
            <a:pPr marL="219456" marR="210312" algn="ctr" rtl="0" eaLnBrk="1" fontAlgn="t" latinLnBrk="0" hangingPunct="1">
              <a:lnSpc>
                <a:spcPts val="975"/>
              </a:lnSpc>
              <a:spcBef>
                <a:spcPts val="100"/>
              </a:spcBef>
              <a:spcAft>
                <a:spcPts val="0"/>
              </a:spcAft>
            </a:pPr>
            <a:endParaRPr lang="en-GB" sz="1600" b="1" i="0" u="none" strike="noStrike" kern="1200" dirty="0">
              <a:solidFill>
                <a:srgbClr val="0B3066"/>
              </a:solidFill>
              <a:effectLst/>
              <a:latin typeface="Arial" panose="020B0604020202020204" pitchFamily="34" charset="0"/>
            </a:endParaRPr>
          </a:p>
          <a:p>
            <a:pPr marL="219456" marR="210312" algn="ctr" rtl="0" eaLnBrk="1" fontAlgn="t" latinLnBrk="0" hangingPunct="1">
              <a:lnSpc>
                <a:spcPts val="975"/>
              </a:lnSpc>
              <a:spcBef>
                <a:spcPts val="100"/>
              </a:spcBef>
              <a:spcAft>
                <a:spcPts val="0"/>
              </a:spcAft>
            </a:pPr>
            <a:r>
              <a:rPr lang="en-GB" sz="1600" b="1" i="0" u="none" strike="noStrike" kern="1200" dirty="0">
                <a:solidFill>
                  <a:srgbClr val="0B3066"/>
                </a:solidFill>
                <a:effectLst/>
                <a:latin typeface="Arial" panose="020B0604020202020204" pitchFamily="34" charset="0"/>
              </a:rPr>
              <a:t>Start: 8-30am – 10-15am</a:t>
            </a:r>
            <a:endParaRPr lang="en-GB" sz="1600" b="0" i="0" u="none" strike="noStrike" dirty="0">
              <a:effectLst/>
              <a:latin typeface="Arial" panose="020B0604020202020204" pitchFamily="34" charset="0"/>
            </a:endParaRPr>
          </a:p>
          <a:p>
            <a:pPr marL="219456" marR="210312"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 MC 100m Freestyle, Men’s MC 100m Freestyle</a:t>
            </a:r>
            <a:r>
              <a:rPr lang="en-GB" sz="1600" b="1" i="0" u="none" strike="noStrike" kern="1200" spc="5" dirty="0">
                <a:solidFill>
                  <a:srgbClr val="0B3066"/>
                </a:solidFill>
                <a:effectLst/>
                <a:latin typeface="Arial" panose="020B0604020202020204" pitchFamily="34" charset="0"/>
              </a:rPr>
              <a:t> </a:t>
            </a:r>
            <a:endParaRPr lang="en-GB" sz="1600" b="0" i="0" u="none" strike="noStrike" dirty="0">
              <a:effectLst/>
              <a:latin typeface="Arial" panose="020B0604020202020204" pitchFamily="34" charset="0"/>
            </a:endParaRPr>
          </a:p>
          <a:p>
            <a:pPr marL="219456" marR="210312"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 200m Butterfly, Men’s</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100m</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Freestyle</a:t>
            </a:r>
            <a:endParaRPr lang="en-GB" sz="1600" b="0" i="0" u="none" strike="noStrike" dirty="0">
              <a:effectLst/>
              <a:latin typeface="Arial" panose="020B0604020202020204" pitchFamily="34" charset="0"/>
            </a:endParaRPr>
          </a:p>
          <a:p>
            <a:pPr marL="109728" marR="100584"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a:t>
            </a:r>
            <a:r>
              <a:rPr lang="en-GB" sz="1600" b="1" i="0" u="none" strike="noStrike" kern="1200" spc="-25"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MC</a:t>
            </a:r>
            <a:r>
              <a:rPr lang="en-GB" sz="1600" b="1" i="0" u="none" strike="noStrike" kern="1200" spc="-25"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100m</a:t>
            </a:r>
            <a:r>
              <a:rPr lang="en-GB" sz="1600" b="1" i="0" u="none" strike="noStrike" kern="1200" spc="-15"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Breaststroke, </a:t>
            </a:r>
            <a:r>
              <a:rPr lang="en-GB" sz="1600" b="1" i="0" u="none" strike="noStrike" kern="1200" spc="-165"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Men’s MC 100m Breaststroke</a:t>
            </a:r>
            <a:r>
              <a:rPr lang="en-GB" sz="1600" b="1" i="0" u="none" strike="noStrike" kern="1200" spc="5" dirty="0">
                <a:solidFill>
                  <a:srgbClr val="0B3066"/>
                </a:solidFill>
                <a:effectLst/>
                <a:latin typeface="Arial" panose="020B0604020202020204" pitchFamily="34" charset="0"/>
              </a:rPr>
              <a:t> </a:t>
            </a:r>
            <a:endParaRPr lang="en-GB" sz="1600" b="0" i="0" u="none" strike="noStrike" dirty="0">
              <a:effectLst/>
              <a:latin typeface="Arial" panose="020B0604020202020204" pitchFamily="34" charset="0"/>
            </a:endParaRPr>
          </a:p>
          <a:p>
            <a:pPr marL="109728" marR="100584"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50m</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Freestyle, Men’s 400m Individual Medley</a:t>
            </a:r>
            <a:r>
              <a:rPr lang="en-GB" sz="1600" b="1" i="0" u="none" strike="noStrike" kern="1200" spc="5" dirty="0">
                <a:solidFill>
                  <a:srgbClr val="0B3066"/>
                </a:solidFill>
                <a:effectLst/>
                <a:latin typeface="Arial" panose="020B0604020202020204" pitchFamily="34" charset="0"/>
              </a:rPr>
              <a:t> </a:t>
            </a:r>
            <a:endParaRPr lang="en-GB" sz="1600" b="0" i="0" u="none" strike="noStrike" dirty="0">
              <a:effectLst/>
              <a:latin typeface="Arial" panose="020B0604020202020204" pitchFamily="34" charset="0"/>
            </a:endParaRPr>
          </a:p>
          <a:p>
            <a:pPr marL="173736" marR="164592" indent="0"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a:t>
            </a:r>
            <a:r>
              <a:rPr lang="en-GB" sz="1600" b="1" i="0" u="none" strike="noStrike" kern="1200" spc="-25"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MC</a:t>
            </a:r>
            <a:r>
              <a:rPr lang="en-GB" sz="1600" b="1" i="0" u="none" strike="noStrike" kern="1200" spc="-15"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50m</a:t>
            </a:r>
            <a:r>
              <a:rPr lang="en-GB" sz="1600" b="1" i="0" u="none" strike="noStrike" kern="1200" spc="-15"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Breaststroke, Men’s MC 50m Breaststroke</a:t>
            </a:r>
            <a:endParaRPr lang="en-GB" sz="1600" b="0" i="0" u="none" strike="noStrike" dirty="0">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endParaRPr lang="en-GB" sz="1600" b="1" i="0" u="none" strike="noStrike" kern="1200" dirty="0">
              <a:solidFill>
                <a:srgbClr val="0B3066"/>
              </a:solidFill>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r>
              <a:rPr lang="en-GB" sz="1600" b="1" i="0" u="none" strike="noStrike" kern="1200" dirty="0">
                <a:solidFill>
                  <a:srgbClr val="0B3066"/>
                </a:solidFill>
                <a:effectLst/>
                <a:latin typeface="Arial" panose="020B0604020202020204" pitchFamily="34" charset="0"/>
              </a:rPr>
              <a:t>13-16 years</a:t>
            </a:r>
            <a:endParaRPr lang="en-GB" sz="1600" b="0" i="0" u="none" strike="noStrike" dirty="0">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endParaRPr lang="en-GB" sz="1600" b="1" i="0" u="none" strike="noStrike" kern="1200" dirty="0">
              <a:solidFill>
                <a:srgbClr val="0B3066"/>
              </a:solidFill>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B3066"/>
                </a:solidFill>
                <a:effectLst/>
                <a:latin typeface="Arial" panose="020B0604020202020204" pitchFamily="34" charset="0"/>
              </a:rPr>
              <a:t>Warm Up: 10-45am – Women’s</a:t>
            </a:r>
            <a:endParaRPr lang="en-GB" sz="1600" b="0" i="0" u="none" strike="noStrike" dirty="0">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endParaRPr lang="en-GB" sz="1600" b="1" i="0" u="none" strike="noStrike" kern="1200" dirty="0">
              <a:solidFill>
                <a:srgbClr val="0B3066"/>
              </a:solidFill>
              <a:effectLst/>
              <a:latin typeface="Arial" panose="020B0604020202020204" pitchFamily="34" charset="0"/>
            </a:endParaRPr>
          </a:p>
          <a:p>
            <a:pPr marL="182880" marR="173736" algn="ctr" rtl="0" eaLnBrk="1" fontAlgn="t" latinLnBrk="0" hangingPunct="1">
              <a:lnSpc>
                <a:spcPts val="975"/>
              </a:lnSpc>
              <a:spcBef>
                <a:spcPts val="100"/>
              </a:spcBef>
              <a:spcAft>
                <a:spcPts val="0"/>
              </a:spcAft>
            </a:pPr>
            <a:r>
              <a:rPr lang="en-GB" sz="1600" b="1" i="0" u="none" strike="noStrike" kern="1200" dirty="0">
                <a:solidFill>
                  <a:srgbClr val="0B3066"/>
                </a:solidFill>
                <a:effectLst/>
                <a:latin typeface="Arial" panose="020B0604020202020204" pitchFamily="34" charset="0"/>
              </a:rPr>
              <a:t>11-20am- Men’s</a:t>
            </a:r>
            <a:endParaRPr lang="en-GB" sz="1600" b="0" i="0" u="none" strike="noStrike" dirty="0">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endParaRPr lang="en-GB" sz="1600" b="1" i="0" u="none" strike="noStrike" kern="1200" dirty="0">
              <a:solidFill>
                <a:srgbClr val="0B3066"/>
              </a:solidFill>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r>
              <a:rPr lang="en-GB" sz="1600" b="1" i="0" u="none" strike="noStrike" kern="1200" dirty="0">
                <a:solidFill>
                  <a:srgbClr val="0B3066"/>
                </a:solidFill>
                <a:effectLst/>
                <a:latin typeface="Arial" panose="020B0604020202020204" pitchFamily="34" charset="0"/>
              </a:rPr>
              <a:t>Start:</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12noon – 1-35pm</a:t>
            </a:r>
            <a:endParaRPr lang="en-GB" sz="1600" b="0" i="0" u="none" strike="noStrike" dirty="0">
              <a:effectLst/>
              <a:latin typeface="Arial" panose="020B0604020202020204" pitchFamily="34" charset="0"/>
            </a:endParaRPr>
          </a:p>
          <a:p>
            <a:pPr marL="219456" marR="210312"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 200m Butterfly, Men’s</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100m</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Freestyle</a:t>
            </a:r>
            <a:endParaRPr lang="en-GB" sz="1600" b="0" i="0" u="none" strike="noStrike" dirty="0">
              <a:effectLst/>
              <a:latin typeface="Arial" panose="020B0604020202020204" pitchFamily="34" charset="0"/>
            </a:endParaRPr>
          </a:p>
          <a:p>
            <a:pPr marL="109728" marR="100584"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50m</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Freestyle, Men’s 400m Individual Medley</a:t>
            </a:r>
            <a:endParaRPr lang="en-GB" sz="1600" b="0" i="0" u="none" strike="noStrike" dirty="0">
              <a:effectLst/>
              <a:latin typeface="Arial" panose="020B0604020202020204" pitchFamily="34" charset="0"/>
            </a:endParaRPr>
          </a:p>
          <a:p>
            <a:pPr marL="173736" marR="164592" indent="0"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Teams</a:t>
            </a:r>
            <a:endParaRPr lang="en-GB" sz="1600" b="0" i="0" u="none" strike="noStrike" dirty="0">
              <a:effectLst/>
              <a:latin typeface="Arial" panose="020B0604020202020204" pitchFamily="34" charset="0"/>
            </a:endParaRPr>
          </a:p>
          <a:p>
            <a:pPr marL="173736" marR="164592" indent="0"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Warm Up: 1-35pm</a:t>
            </a:r>
          </a:p>
          <a:p>
            <a:pPr marL="173736" marR="164592" indent="0" algn="ctr" rtl="0" eaLnBrk="1" fontAlgn="t" latinLnBrk="0" hangingPunct="1">
              <a:lnSpc>
                <a:spcPct val="110000"/>
              </a:lnSpc>
              <a:spcBef>
                <a:spcPts val="100"/>
              </a:spcBef>
              <a:spcAft>
                <a:spcPts val="0"/>
              </a:spcAft>
            </a:pPr>
            <a:endParaRPr lang="en-GB" sz="500" b="0" i="0" u="none" strike="noStrike" dirty="0">
              <a:effectLst/>
              <a:latin typeface="Arial" panose="020B0604020202020204" pitchFamily="34" charset="0"/>
            </a:endParaRPr>
          </a:p>
          <a:p>
            <a:pPr marL="91440" marR="210312" algn="ctr" rtl="0" eaLnBrk="1" fontAlgn="t" latinLnBrk="0" hangingPunct="1">
              <a:lnSpc>
                <a:spcPts val="955"/>
              </a:lnSpc>
              <a:spcBef>
                <a:spcPts val="100"/>
              </a:spcBef>
              <a:spcAft>
                <a:spcPts val="0"/>
              </a:spcAft>
            </a:pPr>
            <a:r>
              <a:rPr lang="en-GB" sz="1600" b="1" i="0" u="none" strike="noStrike" kern="1200" dirty="0">
                <a:solidFill>
                  <a:srgbClr val="0B3066"/>
                </a:solidFill>
                <a:effectLst/>
                <a:latin typeface="Arial" panose="020B0604020202020204" pitchFamily="34" charset="0"/>
              </a:rPr>
              <a:t>Start: 2-15pm – 2-50pm</a:t>
            </a:r>
            <a:endParaRPr lang="en-GB" sz="1600" b="0" i="0" u="none" strike="noStrike" dirty="0">
              <a:effectLst/>
              <a:latin typeface="Arial" panose="020B0604020202020204" pitchFamily="34" charset="0"/>
            </a:endParaRPr>
          </a:p>
          <a:p>
            <a:pPr marL="173736" marR="164592" indent="0" algn="ctr" rtl="0" eaLnBrk="1" fontAlgn="t" latinLnBrk="0" hangingPunct="1">
              <a:lnSpc>
                <a:spcPct val="110000"/>
              </a:lnSpc>
              <a:spcBef>
                <a:spcPts val="100"/>
              </a:spcBef>
              <a:spcAft>
                <a:spcPts val="0"/>
              </a:spcAft>
            </a:pPr>
            <a:r>
              <a:rPr lang="en-GB" sz="1600" b="1" i="0" u="none" strike="noStrike" kern="1200" dirty="0">
                <a:solidFill>
                  <a:srgbClr val="0B3066"/>
                </a:solidFill>
                <a:effectLst/>
                <a:latin typeface="Arial" panose="020B0604020202020204" pitchFamily="34" charset="0"/>
              </a:rPr>
              <a:t>Women’s 14/16 4x100m Medley, Women’s</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17+</a:t>
            </a:r>
            <a:r>
              <a:rPr lang="en-GB" sz="1600" b="1" i="0" u="none" strike="noStrike" kern="1200" spc="-10" dirty="0">
                <a:solidFill>
                  <a:srgbClr val="0B3066"/>
                </a:solidFill>
                <a:effectLst/>
                <a:latin typeface="Arial" panose="020B0604020202020204" pitchFamily="34" charset="0"/>
              </a:rPr>
              <a:t> </a:t>
            </a:r>
            <a:r>
              <a:rPr lang="en-GB" sz="1600" b="1" i="0" u="none" strike="noStrike" kern="1200" dirty="0">
                <a:solidFill>
                  <a:srgbClr val="0B3066"/>
                </a:solidFill>
                <a:effectLst/>
                <a:latin typeface="Arial" panose="020B0604020202020204" pitchFamily="34" charset="0"/>
              </a:rPr>
              <a:t>4x100m Medley</a:t>
            </a:r>
            <a:endParaRPr lang="en-GB" sz="1600" b="0" i="0" u="none" strike="noStrike" dirty="0">
              <a:effectLst/>
              <a:latin typeface="Arial" panose="020B0604020202020204" pitchFamily="34" charset="0"/>
            </a:endParaRPr>
          </a:p>
          <a:p>
            <a:endParaRPr lang="en-GB" dirty="0"/>
          </a:p>
        </p:txBody>
      </p:sp>
      <p:graphicFrame>
        <p:nvGraphicFramePr>
          <p:cNvPr id="14" name="Table 13">
            <a:extLst>
              <a:ext uri="{FF2B5EF4-FFF2-40B4-BE49-F238E27FC236}">
                <a16:creationId xmlns:a16="http://schemas.microsoft.com/office/drawing/2014/main" id="{507B450C-FF7D-DBDA-9ABC-6A33484E5F93}"/>
              </a:ext>
            </a:extLst>
          </p:cNvPr>
          <p:cNvGraphicFramePr>
            <a:graphicFrameLocks noGrp="1"/>
          </p:cNvGraphicFramePr>
          <p:nvPr>
            <p:extLst>
              <p:ext uri="{D42A27DB-BD31-4B8C-83A1-F6EECF244321}">
                <p14:modId xmlns:p14="http://schemas.microsoft.com/office/powerpoint/2010/main" val="630579486"/>
              </p:ext>
            </p:extLst>
          </p:nvPr>
        </p:nvGraphicFramePr>
        <p:xfrm>
          <a:off x="377130" y="210515"/>
          <a:ext cx="6350232" cy="579717"/>
        </p:xfrm>
        <a:graphic>
          <a:graphicData uri="http://schemas.openxmlformats.org/drawingml/2006/table">
            <a:tbl>
              <a:tblPr firstRow="1" firstCol="1" lastRow="1" lastCol="1" bandRow="1" bandCol="1">
                <a:tableStyleId>{5C22544A-7EE6-4342-B048-85BDC9FD1C3A}</a:tableStyleId>
              </a:tblPr>
              <a:tblGrid>
                <a:gridCol w="6350232">
                  <a:extLst>
                    <a:ext uri="{9D8B030D-6E8A-4147-A177-3AD203B41FA5}">
                      <a16:colId xmlns:a16="http://schemas.microsoft.com/office/drawing/2014/main" val="2398294472"/>
                    </a:ext>
                  </a:extLst>
                </a:gridCol>
              </a:tblGrid>
              <a:tr h="268913">
                <a:tc>
                  <a:txBody>
                    <a:bodyPr/>
                    <a:lstStyle/>
                    <a:p>
                      <a:pPr algn="ctr">
                        <a:lnSpc>
                          <a:spcPct val="107000"/>
                        </a:lnSpc>
                      </a:pPr>
                      <a:r>
                        <a:rPr lang="en-GB" sz="1600" dirty="0">
                          <a:solidFill>
                            <a:srgbClr val="0B3066"/>
                          </a:solidFill>
                          <a:effectLst/>
                        </a:rPr>
                        <a:t>Monday 25</a:t>
                      </a:r>
                      <a:r>
                        <a:rPr lang="en-GB" sz="1600" baseline="30000" dirty="0">
                          <a:solidFill>
                            <a:srgbClr val="0B3066"/>
                          </a:solidFill>
                          <a:effectLst/>
                        </a:rPr>
                        <a:t>th</a:t>
                      </a:r>
                      <a:r>
                        <a:rPr lang="en-GB" sz="1600" dirty="0">
                          <a:solidFill>
                            <a:srgbClr val="0B3066"/>
                          </a:solidFill>
                          <a:effectLst/>
                        </a:rPr>
                        <a:t> July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55497052"/>
                  </a:ext>
                </a:extLst>
              </a:tr>
              <a:tr h="310804">
                <a:tc>
                  <a:txBody>
                    <a:bodyPr/>
                    <a:lstStyle/>
                    <a:p>
                      <a:pPr marL="175260" marR="168910" algn="ctr">
                        <a:lnSpc>
                          <a:spcPts val="975"/>
                        </a:lnSpc>
                        <a:spcBef>
                          <a:spcPts val="110"/>
                        </a:spcBef>
                        <a:spcAft>
                          <a:spcPts val="0"/>
                        </a:spcAft>
                      </a:pPr>
                      <a:r>
                        <a:rPr lang="en-GB" sz="1400" dirty="0">
                          <a:solidFill>
                            <a:srgbClr val="0B3066"/>
                          </a:solidFill>
                          <a:effectLst/>
                        </a:rPr>
                        <a:t> </a:t>
                      </a:r>
                      <a:endParaRPr lang="en-GB" sz="1100" dirty="0">
                        <a:solidFill>
                          <a:srgbClr val="0B3066"/>
                        </a:solidFill>
                        <a:effectLst/>
                      </a:endParaRPr>
                    </a:p>
                    <a:p>
                      <a:pPr marL="175260" marR="168910" algn="ctr">
                        <a:lnSpc>
                          <a:spcPts val="975"/>
                        </a:lnSpc>
                        <a:spcBef>
                          <a:spcPts val="110"/>
                        </a:spcBef>
                        <a:spcAft>
                          <a:spcPts val="0"/>
                        </a:spcAft>
                      </a:pPr>
                      <a:r>
                        <a:rPr lang="en-GB" sz="1400" dirty="0">
                          <a:solidFill>
                            <a:srgbClr val="0B3066"/>
                          </a:solidFill>
                          <a:effectLst/>
                        </a:rPr>
                        <a:t>HEATS</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32303481"/>
                  </a:ext>
                </a:extLst>
              </a:tr>
            </a:tbl>
          </a:graphicData>
        </a:graphic>
      </p:graphicFrame>
      <p:sp>
        <p:nvSpPr>
          <p:cNvPr id="6" name="Text Placeholder 10">
            <a:extLst>
              <a:ext uri="{FF2B5EF4-FFF2-40B4-BE49-F238E27FC236}">
                <a16:creationId xmlns:a16="http://schemas.microsoft.com/office/drawing/2014/main" id="{5B3C6E86-1773-4B6E-93E2-2B197CAD0009}"/>
              </a:ext>
            </a:extLst>
          </p:cNvPr>
          <p:cNvSpPr>
            <a:spLocks noGrp="1"/>
          </p:cNvSpPr>
          <p:nvPr>
            <p:ph type="body" sz="quarter" idx="20"/>
          </p:nvPr>
        </p:nvSpPr>
        <p:spPr>
          <a:xfrm rot="1560000">
            <a:off x="6857114" y="550461"/>
            <a:ext cx="2587625" cy="330200"/>
          </a:xfrm>
        </p:spPr>
        <p:txBody>
          <a:bodyPr/>
          <a:lstStyle/>
          <a:p>
            <a:r>
              <a:rPr lang="en-GB" dirty="0"/>
              <a:t>British Summer Championships 2022</a:t>
            </a:r>
          </a:p>
        </p:txBody>
      </p:sp>
    </p:spTree>
    <p:extLst>
      <p:ext uri="{BB962C8B-B14F-4D97-AF65-F5344CB8AC3E}">
        <p14:creationId xmlns:p14="http://schemas.microsoft.com/office/powerpoint/2010/main" val="1254966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17</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graphicFrame>
        <p:nvGraphicFramePr>
          <p:cNvPr id="7" name="Table 6">
            <a:extLst>
              <a:ext uri="{FF2B5EF4-FFF2-40B4-BE49-F238E27FC236}">
                <a16:creationId xmlns:a16="http://schemas.microsoft.com/office/drawing/2014/main" id="{69E3865A-F1BB-1F1B-12FD-13DBDADC5298}"/>
              </a:ext>
            </a:extLst>
          </p:cNvPr>
          <p:cNvGraphicFramePr>
            <a:graphicFrameLocks noGrp="1"/>
          </p:cNvGraphicFramePr>
          <p:nvPr>
            <p:extLst>
              <p:ext uri="{D42A27DB-BD31-4B8C-83A1-F6EECF244321}">
                <p14:modId xmlns:p14="http://schemas.microsoft.com/office/powerpoint/2010/main" val="1408709916"/>
              </p:ext>
            </p:extLst>
          </p:nvPr>
        </p:nvGraphicFramePr>
        <p:xfrm>
          <a:off x="368481" y="210515"/>
          <a:ext cx="6350232" cy="579717"/>
        </p:xfrm>
        <a:graphic>
          <a:graphicData uri="http://schemas.openxmlformats.org/drawingml/2006/table">
            <a:tbl>
              <a:tblPr firstRow="1" firstCol="1" lastRow="1" lastCol="1" bandRow="1" bandCol="1">
                <a:tableStyleId>{5C22544A-7EE6-4342-B048-85BDC9FD1C3A}</a:tableStyleId>
              </a:tblPr>
              <a:tblGrid>
                <a:gridCol w="6350232">
                  <a:extLst>
                    <a:ext uri="{9D8B030D-6E8A-4147-A177-3AD203B41FA5}">
                      <a16:colId xmlns:a16="http://schemas.microsoft.com/office/drawing/2014/main" val="2398294472"/>
                    </a:ext>
                  </a:extLst>
                </a:gridCol>
              </a:tblGrid>
              <a:tr h="268913">
                <a:tc>
                  <a:txBody>
                    <a:bodyPr/>
                    <a:lstStyle/>
                    <a:p>
                      <a:pPr algn="ctr">
                        <a:lnSpc>
                          <a:spcPct val="107000"/>
                        </a:lnSpc>
                      </a:pPr>
                      <a:r>
                        <a:rPr lang="en-GB" sz="1600" dirty="0">
                          <a:solidFill>
                            <a:srgbClr val="0B3066"/>
                          </a:solidFill>
                          <a:effectLst/>
                        </a:rPr>
                        <a:t>Tuesday 26</a:t>
                      </a:r>
                      <a:r>
                        <a:rPr lang="en-GB" sz="1600" baseline="30000" dirty="0">
                          <a:solidFill>
                            <a:srgbClr val="0B3066"/>
                          </a:solidFill>
                          <a:effectLst/>
                        </a:rPr>
                        <a:t>th</a:t>
                      </a:r>
                      <a:r>
                        <a:rPr lang="en-GB" sz="1600" dirty="0">
                          <a:solidFill>
                            <a:srgbClr val="0B3066"/>
                          </a:solidFill>
                          <a:effectLst/>
                        </a:rPr>
                        <a:t> July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55497052"/>
                  </a:ext>
                </a:extLst>
              </a:tr>
              <a:tr h="310804">
                <a:tc>
                  <a:txBody>
                    <a:bodyPr/>
                    <a:lstStyle/>
                    <a:p>
                      <a:pPr marL="175260" marR="168910" algn="ctr">
                        <a:lnSpc>
                          <a:spcPts val="975"/>
                        </a:lnSpc>
                        <a:spcBef>
                          <a:spcPts val="110"/>
                        </a:spcBef>
                        <a:spcAft>
                          <a:spcPts val="0"/>
                        </a:spcAft>
                      </a:pPr>
                      <a:r>
                        <a:rPr lang="en-GB" sz="1400" dirty="0">
                          <a:solidFill>
                            <a:srgbClr val="0B3066"/>
                          </a:solidFill>
                          <a:effectLst/>
                        </a:rPr>
                        <a:t> </a:t>
                      </a:r>
                      <a:endParaRPr lang="en-GB" sz="1100" dirty="0">
                        <a:solidFill>
                          <a:srgbClr val="0B3066"/>
                        </a:solidFill>
                        <a:effectLst/>
                      </a:endParaRPr>
                    </a:p>
                    <a:p>
                      <a:pPr marL="175260" marR="168910" algn="ctr">
                        <a:lnSpc>
                          <a:spcPts val="975"/>
                        </a:lnSpc>
                        <a:spcBef>
                          <a:spcPts val="110"/>
                        </a:spcBef>
                        <a:spcAft>
                          <a:spcPts val="0"/>
                        </a:spcAft>
                      </a:pPr>
                      <a:r>
                        <a:rPr lang="en-GB" sz="1400" dirty="0">
                          <a:solidFill>
                            <a:srgbClr val="0B3066"/>
                          </a:solidFill>
                          <a:effectLst/>
                        </a:rPr>
                        <a:t>HEATS</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32303481"/>
                  </a:ext>
                </a:extLst>
              </a:tr>
            </a:tbl>
          </a:graphicData>
        </a:graphic>
      </p:graphicFrame>
      <p:graphicFrame>
        <p:nvGraphicFramePr>
          <p:cNvPr id="3" name="Table 2">
            <a:extLst>
              <a:ext uri="{FF2B5EF4-FFF2-40B4-BE49-F238E27FC236}">
                <a16:creationId xmlns:a16="http://schemas.microsoft.com/office/drawing/2014/main" id="{DFEFA97F-3889-42FD-FB3D-0F20E606B868}"/>
              </a:ext>
            </a:extLst>
          </p:cNvPr>
          <p:cNvGraphicFramePr>
            <a:graphicFrameLocks noGrp="1"/>
          </p:cNvGraphicFramePr>
          <p:nvPr>
            <p:extLst>
              <p:ext uri="{D42A27DB-BD31-4B8C-83A1-F6EECF244321}">
                <p14:modId xmlns:p14="http://schemas.microsoft.com/office/powerpoint/2010/main" val="3141804087"/>
              </p:ext>
            </p:extLst>
          </p:nvPr>
        </p:nvGraphicFramePr>
        <p:xfrm>
          <a:off x="971600" y="780838"/>
          <a:ext cx="6346724" cy="5634434"/>
        </p:xfrm>
        <a:graphic>
          <a:graphicData uri="http://schemas.openxmlformats.org/drawingml/2006/table">
            <a:tbl>
              <a:tblPr firstRow="1" firstCol="1" lastRow="1" lastCol="1" bandRow="1" bandCol="1">
                <a:tableStyleId>{5C22544A-7EE6-4342-B048-85BDC9FD1C3A}</a:tableStyleId>
              </a:tblPr>
              <a:tblGrid>
                <a:gridCol w="6346724">
                  <a:extLst>
                    <a:ext uri="{9D8B030D-6E8A-4147-A177-3AD203B41FA5}">
                      <a16:colId xmlns:a16="http://schemas.microsoft.com/office/drawing/2014/main" val="3243838104"/>
                    </a:ext>
                  </a:extLst>
                </a:gridCol>
              </a:tblGrid>
              <a:tr h="1077860">
                <a:tc>
                  <a:txBody>
                    <a:bodyPr/>
                    <a:lstStyle/>
                    <a:p>
                      <a:pPr marL="273685" marR="266065" indent="-1905" algn="ctr">
                        <a:lnSpc>
                          <a:spcPct val="110000"/>
                        </a:lnSpc>
                        <a:spcBef>
                          <a:spcPts val="100"/>
                        </a:spcBef>
                        <a:spcAft>
                          <a:spcPts val="0"/>
                        </a:spcAft>
                      </a:pPr>
                      <a:r>
                        <a:rPr lang="en-GB" sz="1600" dirty="0">
                          <a:solidFill>
                            <a:schemeClr val="tx1"/>
                          </a:solidFill>
                          <a:effectLst/>
                        </a:rPr>
                        <a:t>17 &amp; over + MC</a:t>
                      </a:r>
                    </a:p>
                    <a:p>
                      <a:pPr marL="179070" marR="171450" algn="ctr">
                        <a:lnSpc>
                          <a:spcPts val="975"/>
                        </a:lnSpc>
                        <a:spcBef>
                          <a:spcPts val="100"/>
                        </a:spcBef>
                        <a:spcAft>
                          <a:spcPts val="0"/>
                        </a:spcAft>
                      </a:pPr>
                      <a:r>
                        <a:rPr lang="en-GB" sz="1600" dirty="0">
                          <a:solidFill>
                            <a:schemeClr val="tx1"/>
                          </a:solidFill>
                          <a:effectLst/>
                        </a:rPr>
                        <a:t> </a:t>
                      </a:r>
                    </a:p>
                    <a:p>
                      <a:pPr marL="179070" marR="171450" algn="ctr">
                        <a:lnSpc>
                          <a:spcPts val="975"/>
                        </a:lnSpc>
                        <a:spcBef>
                          <a:spcPts val="100"/>
                        </a:spcBef>
                        <a:spcAft>
                          <a:spcPts val="0"/>
                        </a:spcAft>
                      </a:pPr>
                      <a:r>
                        <a:rPr lang="en-GB" sz="1600" dirty="0">
                          <a:solidFill>
                            <a:schemeClr val="tx1"/>
                          </a:solidFill>
                          <a:effectLst/>
                        </a:rPr>
                        <a:t>Warm Up: 7-15am – Women’s</a:t>
                      </a:r>
                    </a:p>
                    <a:p>
                      <a:pPr marL="179070" marR="171450" algn="ctr">
                        <a:lnSpc>
                          <a:spcPts val="975"/>
                        </a:lnSpc>
                        <a:spcBef>
                          <a:spcPts val="100"/>
                        </a:spcBef>
                        <a:spcAft>
                          <a:spcPts val="0"/>
                        </a:spcAft>
                      </a:pPr>
                      <a:endParaRPr lang="en-GB" sz="1600" dirty="0">
                        <a:solidFill>
                          <a:schemeClr val="tx1"/>
                        </a:solidFill>
                        <a:effectLst/>
                      </a:endParaRPr>
                    </a:p>
                    <a:p>
                      <a:pPr marL="179070" marR="171450" algn="ctr">
                        <a:lnSpc>
                          <a:spcPts val="975"/>
                        </a:lnSpc>
                        <a:spcBef>
                          <a:spcPts val="100"/>
                        </a:spcBef>
                        <a:spcAft>
                          <a:spcPts val="0"/>
                        </a:spcAft>
                      </a:pPr>
                      <a:r>
                        <a:rPr lang="en-GB" sz="1600" dirty="0">
                          <a:solidFill>
                            <a:schemeClr val="tx1"/>
                          </a:solidFill>
                          <a:effectLst/>
                        </a:rPr>
                        <a:t>7-50am – Men’s</a:t>
                      </a:r>
                    </a:p>
                    <a:p>
                      <a:pPr marL="213995" marR="208280" algn="ctr">
                        <a:lnSpc>
                          <a:spcPts val="975"/>
                        </a:lnSpc>
                        <a:spcBef>
                          <a:spcPts val="100"/>
                        </a:spcBef>
                      </a:pPr>
                      <a:endParaRPr lang="en-GB" sz="1600" dirty="0">
                        <a:solidFill>
                          <a:schemeClr val="tx1"/>
                        </a:solidFill>
                        <a:effectLst/>
                      </a:endParaRPr>
                    </a:p>
                    <a:p>
                      <a:pPr marL="213995" marR="208280" algn="ctr">
                        <a:lnSpc>
                          <a:spcPts val="975"/>
                        </a:lnSpc>
                        <a:spcBef>
                          <a:spcPts val="100"/>
                        </a:spcBef>
                      </a:pPr>
                      <a:r>
                        <a:rPr lang="en-GB" sz="1600" dirty="0">
                          <a:solidFill>
                            <a:schemeClr val="tx1"/>
                          </a:solidFill>
                          <a:effectLst/>
                        </a:rPr>
                        <a:t>Start: 8-30am – 10-15am</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8512078"/>
                  </a:ext>
                </a:extLst>
              </a:tr>
              <a:tr h="1585482">
                <a:tc>
                  <a:txBody>
                    <a:bodyPr/>
                    <a:lstStyle/>
                    <a:p>
                      <a:pPr marL="216535" marR="208280" algn="ctr">
                        <a:lnSpc>
                          <a:spcPct val="108000"/>
                        </a:lnSpc>
                        <a:spcBef>
                          <a:spcPts val="100"/>
                        </a:spcBef>
                      </a:pPr>
                      <a:r>
                        <a:rPr lang="en-GB" sz="1600" dirty="0">
                          <a:solidFill>
                            <a:schemeClr val="tx1"/>
                          </a:solidFill>
                          <a:effectLst/>
                        </a:rPr>
                        <a:t>Women’s</a:t>
                      </a:r>
                      <a:r>
                        <a:rPr lang="en-GB" sz="1600" spc="-20" dirty="0">
                          <a:solidFill>
                            <a:schemeClr val="tx1"/>
                          </a:solidFill>
                          <a:effectLst/>
                        </a:rPr>
                        <a:t> </a:t>
                      </a:r>
                      <a:r>
                        <a:rPr lang="en-GB" sz="1600" dirty="0">
                          <a:solidFill>
                            <a:schemeClr val="tx1"/>
                          </a:solidFill>
                          <a:effectLst/>
                        </a:rPr>
                        <a:t>100m</a:t>
                      </a:r>
                      <a:r>
                        <a:rPr lang="en-GB" sz="1600" spc="-15" dirty="0">
                          <a:solidFill>
                            <a:schemeClr val="tx1"/>
                          </a:solidFill>
                          <a:effectLst/>
                        </a:rPr>
                        <a:t> </a:t>
                      </a:r>
                      <a:r>
                        <a:rPr lang="en-GB" sz="1600" dirty="0">
                          <a:solidFill>
                            <a:schemeClr val="tx1"/>
                          </a:solidFill>
                          <a:effectLst/>
                        </a:rPr>
                        <a:t>Freestyle, Men’s</a:t>
                      </a:r>
                      <a:r>
                        <a:rPr lang="en-GB" sz="1600" spc="-30" dirty="0">
                          <a:solidFill>
                            <a:schemeClr val="tx1"/>
                          </a:solidFill>
                          <a:effectLst/>
                        </a:rPr>
                        <a:t> </a:t>
                      </a:r>
                      <a:r>
                        <a:rPr lang="en-GB" sz="1600" dirty="0">
                          <a:solidFill>
                            <a:schemeClr val="tx1"/>
                          </a:solidFill>
                          <a:effectLst/>
                        </a:rPr>
                        <a:t>200m</a:t>
                      </a:r>
                      <a:r>
                        <a:rPr lang="en-GB" sz="1600" spc="-20" dirty="0">
                          <a:solidFill>
                            <a:schemeClr val="tx1"/>
                          </a:solidFill>
                          <a:effectLst/>
                        </a:rPr>
                        <a:t> </a:t>
                      </a:r>
                      <a:r>
                        <a:rPr lang="en-GB" sz="1600" dirty="0">
                          <a:solidFill>
                            <a:schemeClr val="tx1"/>
                          </a:solidFill>
                          <a:effectLst/>
                        </a:rPr>
                        <a:t>Breaststroke</a:t>
                      </a:r>
                    </a:p>
                    <a:p>
                      <a:pPr marL="106045" marR="99060" algn="ctr">
                        <a:lnSpc>
                          <a:spcPct val="105000"/>
                        </a:lnSpc>
                        <a:spcBef>
                          <a:spcPts val="20"/>
                        </a:spcBef>
                        <a:spcAft>
                          <a:spcPts val="0"/>
                        </a:spcAft>
                      </a:pPr>
                      <a:r>
                        <a:rPr lang="en-GB" sz="1600" dirty="0">
                          <a:solidFill>
                            <a:schemeClr val="tx1"/>
                          </a:solidFill>
                          <a:effectLst/>
                        </a:rPr>
                        <a:t>Men’s</a:t>
                      </a:r>
                      <a:r>
                        <a:rPr lang="en-GB" sz="1600" spc="-20" dirty="0">
                          <a:solidFill>
                            <a:schemeClr val="tx1"/>
                          </a:solidFill>
                          <a:effectLst/>
                        </a:rPr>
                        <a:t> </a:t>
                      </a:r>
                      <a:r>
                        <a:rPr lang="en-GB" sz="1600" dirty="0">
                          <a:solidFill>
                            <a:schemeClr val="tx1"/>
                          </a:solidFill>
                          <a:effectLst/>
                        </a:rPr>
                        <a:t>MC</a:t>
                      </a:r>
                      <a:r>
                        <a:rPr lang="en-GB" sz="1600" spc="-15" dirty="0">
                          <a:solidFill>
                            <a:schemeClr val="tx1"/>
                          </a:solidFill>
                          <a:effectLst/>
                        </a:rPr>
                        <a:t> </a:t>
                      </a:r>
                      <a:r>
                        <a:rPr lang="en-GB" sz="1600" dirty="0">
                          <a:solidFill>
                            <a:schemeClr val="tx1"/>
                          </a:solidFill>
                          <a:effectLst/>
                        </a:rPr>
                        <a:t>200m</a:t>
                      </a:r>
                      <a:r>
                        <a:rPr lang="en-GB" sz="1600" spc="-5" dirty="0">
                          <a:solidFill>
                            <a:schemeClr val="tx1"/>
                          </a:solidFill>
                          <a:effectLst/>
                        </a:rPr>
                        <a:t> </a:t>
                      </a:r>
                      <a:r>
                        <a:rPr lang="en-GB" sz="1600" dirty="0">
                          <a:solidFill>
                            <a:schemeClr val="tx1"/>
                          </a:solidFill>
                          <a:effectLst/>
                        </a:rPr>
                        <a:t>Ind.</a:t>
                      </a:r>
                      <a:r>
                        <a:rPr lang="en-GB" sz="1600" spc="-25" dirty="0">
                          <a:solidFill>
                            <a:schemeClr val="tx1"/>
                          </a:solidFill>
                          <a:effectLst/>
                        </a:rPr>
                        <a:t> </a:t>
                      </a:r>
                      <a:r>
                        <a:rPr lang="en-GB" sz="1600" dirty="0">
                          <a:solidFill>
                            <a:schemeClr val="tx1"/>
                          </a:solidFill>
                          <a:effectLst/>
                        </a:rPr>
                        <a:t>Medley, Women’s MC 200m Ind.</a:t>
                      </a:r>
                      <a:r>
                        <a:rPr lang="en-GB" sz="1600" spc="5" dirty="0">
                          <a:solidFill>
                            <a:schemeClr val="tx1"/>
                          </a:solidFill>
                          <a:effectLst/>
                        </a:rPr>
                        <a:t> </a:t>
                      </a:r>
                      <a:r>
                        <a:rPr lang="en-GB" sz="1600" dirty="0">
                          <a:solidFill>
                            <a:schemeClr val="tx1"/>
                          </a:solidFill>
                          <a:effectLst/>
                        </a:rPr>
                        <a:t>Medley</a:t>
                      </a:r>
                    </a:p>
                    <a:p>
                      <a:pPr marL="243205" marR="234950" indent="635" algn="ctr">
                        <a:lnSpc>
                          <a:spcPct val="110000"/>
                        </a:lnSpc>
                        <a:spcBef>
                          <a:spcPts val="60"/>
                        </a:spcBef>
                        <a:spcAft>
                          <a:spcPts val="0"/>
                        </a:spcAft>
                      </a:pPr>
                      <a:r>
                        <a:rPr lang="en-GB" sz="1600" dirty="0">
                          <a:solidFill>
                            <a:schemeClr val="tx1"/>
                          </a:solidFill>
                          <a:effectLst/>
                        </a:rPr>
                        <a:t>Women’s 200m Backstroke, Men’s 100m Butterfly</a:t>
                      </a:r>
                    </a:p>
                    <a:p>
                      <a:pPr marL="243205" marR="234950" indent="635" algn="ctr">
                        <a:lnSpc>
                          <a:spcPct val="110000"/>
                        </a:lnSpc>
                        <a:spcBef>
                          <a:spcPts val="60"/>
                        </a:spcBef>
                        <a:spcAft>
                          <a:spcPts val="0"/>
                        </a:spcAft>
                      </a:pPr>
                      <a:r>
                        <a:rPr lang="en-GB" sz="1600" dirty="0">
                          <a:solidFill>
                            <a:schemeClr val="tx1"/>
                          </a:solidFill>
                          <a:effectLst/>
                        </a:rPr>
                        <a:t>Men’s MC 50m Freestyle, Women’s</a:t>
                      </a:r>
                      <a:r>
                        <a:rPr lang="en-GB" sz="1600" spc="-25" dirty="0">
                          <a:solidFill>
                            <a:schemeClr val="tx1"/>
                          </a:solidFill>
                          <a:effectLst/>
                        </a:rPr>
                        <a:t> </a:t>
                      </a:r>
                      <a:r>
                        <a:rPr lang="en-GB" sz="1600" dirty="0">
                          <a:solidFill>
                            <a:schemeClr val="tx1"/>
                          </a:solidFill>
                          <a:effectLst/>
                        </a:rPr>
                        <a:t>MC</a:t>
                      </a:r>
                      <a:r>
                        <a:rPr lang="en-GB" sz="1600" spc="-15" dirty="0">
                          <a:solidFill>
                            <a:schemeClr val="tx1"/>
                          </a:solidFill>
                          <a:effectLst/>
                        </a:rPr>
                        <a:t> </a:t>
                      </a:r>
                      <a:r>
                        <a:rPr lang="en-GB" sz="1600" dirty="0">
                          <a:solidFill>
                            <a:schemeClr val="tx1"/>
                          </a:solidFill>
                          <a:effectLst/>
                        </a:rPr>
                        <a:t>50m</a:t>
                      </a:r>
                      <a:r>
                        <a:rPr lang="en-GB" sz="1600" spc="-10" dirty="0">
                          <a:solidFill>
                            <a:schemeClr val="tx1"/>
                          </a:solidFill>
                          <a:effectLst/>
                        </a:rPr>
                        <a:t> </a:t>
                      </a:r>
                      <a:r>
                        <a:rPr lang="en-GB" sz="1600" dirty="0">
                          <a:solidFill>
                            <a:schemeClr val="tx1"/>
                          </a:solidFill>
                          <a:effectLst/>
                        </a:rPr>
                        <a:t>Freestyle</a:t>
                      </a:r>
                    </a:p>
                    <a:p>
                      <a:pPr marL="243205" marR="234950" indent="635" algn="ctr">
                        <a:lnSpc>
                          <a:spcPct val="110000"/>
                        </a:lnSpc>
                        <a:spcBef>
                          <a:spcPts val="60"/>
                        </a:spcBef>
                        <a:spcAft>
                          <a:spcPts val="0"/>
                        </a:spcAft>
                      </a:pPr>
                      <a:r>
                        <a:rPr lang="en-GB" sz="1600" dirty="0">
                          <a:solidFill>
                            <a:schemeClr val="tx1"/>
                          </a:solidFill>
                          <a:effectLst/>
                        </a:rPr>
                        <a:t>Women’s</a:t>
                      </a:r>
                      <a:r>
                        <a:rPr lang="en-GB" sz="1600" spc="-10" dirty="0">
                          <a:solidFill>
                            <a:schemeClr val="tx1"/>
                          </a:solidFill>
                          <a:effectLst/>
                        </a:rPr>
                        <a:t> </a:t>
                      </a:r>
                      <a:r>
                        <a:rPr lang="en-GB" sz="1600" dirty="0">
                          <a:solidFill>
                            <a:schemeClr val="tx1"/>
                          </a:solidFill>
                          <a:effectLst/>
                        </a:rPr>
                        <a:t>50m</a:t>
                      </a:r>
                      <a:r>
                        <a:rPr lang="en-GB" sz="1600" spc="-5" dirty="0">
                          <a:solidFill>
                            <a:schemeClr val="tx1"/>
                          </a:solidFill>
                          <a:effectLst/>
                        </a:rPr>
                        <a:t> </a:t>
                      </a:r>
                      <a:r>
                        <a:rPr lang="en-GB" sz="1600" dirty="0">
                          <a:solidFill>
                            <a:schemeClr val="tx1"/>
                          </a:solidFill>
                          <a:effectLst/>
                        </a:rPr>
                        <a:t>Butterfly</a:t>
                      </a:r>
                    </a:p>
                    <a:p>
                      <a:pPr marL="213995" marR="208280" algn="ctr">
                        <a:lnSpc>
                          <a:spcPts val="975"/>
                        </a:lnSpc>
                        <a:spcBef>
                          <a:spcPts val="100"/>
                        </a:spcBef>
                      </a:pPr>
                      <a:r>
                        <a:rPr lang="en-GB" sz="1600" dirty="0">
                          <a:solidFill>
                            <a:schemeClr val="tx1"/>
                          </a:solidFill>
                          <a:effectLst/>
                        </a:rPr>
                        <a:t> </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3004438853"/>
                  </a:ext>
                </a:extLst>
              </a:tr>
              <a:tr h="733518">
                <a:tc>
                  <a:txBody>
                    <a:bodyPr/>
                    <a:lstStyle/>
                    <a:p>
                      <a:pPr marL="92710" marR="208280" algn="ctr">
                        <a:lnSpc>
                          <a:spcPts val="955"/>
                        </a:lnSpc>
                        <a:spcBef>
                          <a:spcPts val="100"/>
                        </a:spcBef>
                        <a:spcAft>
                          <a:spcPts val="0"/>
                        </a:spcAft>
                      </a:pPr>
                      <a:r>
                        <a:rPr lang="en-GB" sz="1600" dirty="0">
                          <a:solidFill>
                            <a:schemeClr val="tx1"/>
                          </a:solidFill>
                          <a:effectLst/>
                        </a:rPr>
                        <a:t>13-16 years</a:t>
                      </a:r>
                    </a:p>
                    <a:p>
                      <a:pPr marL="179070" marR="171450" algn="ctr">
                        <a:lnSpc>
                          <a:spcPts val="975"/>
                        </a:lnSpc>
                        <a:spcBef>
                          <a:spcPts val="100"/>
                        </a:spcBef>
                        <a:spcAft>
                          <a:spcPts val="0"/>
                        </a:spcAft>
                      </a:pPr>
                      <a:endParaRPr lang="en-GB" sz="1600" dirty="0">
                        <a:solidFill>
                          <a:schemeClr val="tx1"/>
                        </a:solidFill>
                        <a:effectLst/>
                      </a:endParaRPr>
                    </a:p>
                    <a:p>
                      <a:pPr marL="179070" marR="171450" algn="ctr">
                        <a:lnSpc>
                          <a:spcPts val="975"/>
                        </a:lnSpc>
                        <a:spcBef>
                          <a:spcPts val="100"/>
                        </a:spcBef>
                        <a:spcAft>
                          <a:spcPts val="0"/>
                        </a:spcAft>
                      </a:pPr>
                      <a:r>
                        <a:rPr lang="en-GB" sz="1600" dirty="0">
                          <a:solidFill>
                            <a:schemeClr val="tx1"/>
                          </a:solidFill>
                          <a:effectLst/>
                        </a:rPr>
                        <a:t>Warm Up: 10-45am – Women’s</a:t>
                      </a:r>
                    </a:p>
                    <a:p>
                      <a:pPr marL="179070" marR="171450" algn="ctr">
                        <a:lnSpc>
                          <a:spcPts val="975"/>
                        </a:lnSpc>
                        <a:spcBef>
                          <a:spcPts val="100"/>
                        </a:spcBef>
                        <a:spcAft>
                          <a:spcPts val="0"/>
                        </a:spcAft>
                      </a:pPr>
                      <a:endParaRPr lang="en-GB" sz="1600" dirty="0">
                        <a:solidFill>
                          <a:schemeClr val="tx1"/>
                        </a:solidFill>
                        <a:effectLst/>
                      </a:endParaRPr>
                    </a:p>
                    <a:p>
                      <a:pPr marL="179070" marR="171450" algn="ctr">
                        <a:lnSpc>
                          <a:spcPts val="975"/>
                        </a:lnSpc>
                        <a:spcBef>
                          <a:spcPts val="100"/>
                        </a:spcBef>
                        <a:spcAft>
                          <a:spcPts val="0"/>
                        </a:spcAft>
                      </a:pPr>
                      <a:r>
                        <a:rPr lang="en-GB" sz="1600" dirty="0">
                          <a:solidFill>
                            <a:schemeClr val="tx1"/>
                          </a:solidFill>
                          <a:effectLst/>
                        </a:rPr>
                        <a:t>11-20am- Men’s</a:t>
                      </a:r>
                    </a:p>
                    <a:p>
                      <a:pPr marL="92710" marR="208280" algn="ctr">
                        <a:lnSpc>
                          <a:spcPts val="955"/>
                        </a:lnSpc>
                        <a:spcBef>
                          <a:spcPts val="100"/>
                        </a:spcBef>
                        <a:spcAft>
                          <a:spcPts val="0"/>
                        </a:spcAft>
                      </a:pPr>
                      <a:endParaRPr lang="en-GB" sz="1600" dirty="0">
                        <a:solidFill>
                          <a:schemeClr val="tx1"/>
                        </a:solidFill>
                        <a:effectLst/>
                      </a:endParaRPr>
                    </a:p>
                    <a:p>
                      <a:pPr marL="92710" marR="208280" algn="ctr">
                        <a:lnSpc>
                          <a:spcPts val="955"/>
                        </a:lnSpc>
                        <a:spcBef>
                          <a:spcPts val="100"/>
                        </a:spcBef>
                        <a:spcAft>
                          <a:spcPts val="0"/>
                        </a:spcAft>
                      </a:pPr>
                      <a:r>
                        <a:rPr lang="en-GB" sz="1600" dirty="0">
                          <a:solidFill>
                            <a:schemeClr val="tx1"/>
                          </a:solidFill>
                          <a:effectLst/>
                        </a:rPr>
                        <a:t>Start:</a:t>
                      </a:r>
                      <a:r>
                        <a:rPr lang="en-GB" sz="1600" spc="-10" dirty="0">
                          <a:solidFill>
                            <a:schemeClr val="tx1"/>
                          </a:solidFill>
                          <a:effectLst/>
                        </a:rPr>
                        <a:t> </a:t>
                      </a:r>
                      <a:r>
                        <a:rPr lang="en-GB" sz="1600" dirty="0">
                          <a:solidFill>
                            <a:schemeClr val="tx1"/>
                          </a:solidFill>
                          <a:effectLst/>
                        </a:rPr>
                        <a:t>12noon – 1-35pm</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149703711"/>
                  </a:ext>
                </a:extLst>
              </a:tr>
              <a:tr h="974961">
                <a:tc>
                  <a:txBody>
                    <a:bodyPr/>
                    <a:lstStyle/>
                    <a:p>
                      <a:pPr marL="216535" marR="208280" algn="ctr">
                        <a:lnSpc>
                          <a:spcPct val="108000"/>
                        </a:lnSpc>
                        <a:spcBef>
                          <a:spcPts val="100"/>
                        </a:spcBef>
                      </a:pPr>
                      <a:r>
                        <a:rPr lang="en-GB" sz="1600" dirty="0">
                          <a:solidFill>
                            <a:schemeClr val="tx1"/>
                          </a:solidFill>
                          <a:effectLst/>
                        </a:rPr>
                        <a:t>Women’s</a:t>
                      </a:r>
                      <a:r>
                        <a:rPr lang="en-GB" sz="1600" spc="-20" dirty="0">
                          <a:solidFill>
                            <a:schemeClr val="tx1"/>
                          </a:solidFill>
                          <a:effectLst/>
                        </a:rPr>
                        <a:t> </a:t>
                      </a:r>
                      <a:r>
                        <a:rPr lang="en-GB" sz="1600" dirty="0">
                          <a:solidFill>
                            <a:schemeClr val="tx1"/>
                          </a:solidFill>
                          <a:effectLst/>
                        </a:rPr>
                        <a:t>100m</a:t>
                      </a:r>
                      <a:r>
                        <a:rPr lang="en-GB" sz="1600" spc="-15" dirty="0">
                          <a:solidFill>
                            <a:schemeClr val="tx1"/>
                          </a:solidFill>
                          <a:effectLst/>
                        </a:rPr>
                        <a:t> </a:t>
                      </a:r>
                      <a:r>
                        <a:rPr lang="en-GB" sz="1600" dirty="0">
                          <a:solidFill>
                            <a:schemeClr val="tx1"/>
                          </a:solidFill>
                          <a:effectLst/>
                        </a:rPr>
                        <a:t>Freestyle, Men’s</a:t>
                      </a:r>
                      <a:r>
                        <a:rPr lang="en-GB" sz="1600" spc="-30" dirty="0">
                          <a:solidFill>
                            <a:schemeClr val="tx1"/>
                          </a:solidFill>
                          <a:effectLst/>
                        </a:rPr>
                        <a:t> </a:t>
                      </a:r>
                      <a:r>
                        <a:rPr lang="en-GB" sz="1600" dirty="0">
                          <a:solidFill>
                            <a:schemeClr val="tx1"/>
                          </a:solidFill>
                          <a:effectLst/>
                        </a:rPr>
                        <a:t>200m</a:t>
                      </a:r>
                      <a:r>
                        <a:rPr lang="en-GB" sz="1600" spc="-20" dirty="0">
                          <a:solidFill>
                            <a:schemeClr val="tx1"/>
                          </a:solidFill>
                          <a:effectLst/>
                        </a:rPr>
                        <a:t> </a:t>
                      </a:r>
                      <a:r>
                        <a:rPr lang="en-GB" sz="1600" dirty="0">
                          <a:solidFill>
                            <a:schemeClr val="tx1"/>
                          </a:solidFill>
                          <a:effectLst/>
                        </a:rPr>
                        <a:t>Breaststroke</a:t>
                      </a:r>
                    </a:p>
                    <a:p>
                      <a:pPr marL="243205" marR="234950" indent="635" algn="ctr">
                        <a:lnSpc>
                          <a:spcPct val="110000"/>
                        </a:lnSpc>
                        <a:spcBef>
                          <a:spcPts val="60"/>
                        </a:spcBef>
                        <a:spcAft>
                          <a:spcPts val="0"/>
                        </a:spcAft>
                      </a:pPr>
                      <a:r>
                        <a:rPr lang="en-GB" sz="1600" dirty="0">
                          <a:solidFill>
                            <a:schemeClr val="tx1"/>
                          </a:solidFill>
                          <a:effectLst/>
                        </a:rPr>
                        <a:t>Women’s 200m Backstroke, Men’s 100m Butterfly</a:t>
                      </a:r>
                    </a:p>
                    <a:p>
                      <a:pPr marL="243205" marR="234950" indent="635" algn="ctr">
                        <a:lnSpc>
                          <a:spcPct val="110000"/>
                        </a:lnSpc>
                        <a:spcBef>
                          <a:spcPts val="60"/>
                        </a:spcBef>
                        <a:spcAft>
                          <a:spcPts val="0"/>
                        </a:spcAft>
                      </a:pPr>
                      <a:r>
                        <a:rPr lang="en-GB" sz="1600" dirty="0">
                          <a:solidFill>
                            <a:schemeClr val="tx1"/>
                          </a:solidFill>
                          <a:effectLst/>
                        </a:rPr>
                        <a:t>Women’s</a:t>
                      </a:r>
                      <a:r>
                        <a:rPr lang="en-GB" sz="1600" spc="-10" dirty="0">
                          <a:solidFill>
                            <a:schemeClr val="tx1"/>
                          </a:solidFill>
                          <a:effectLst/>
                        </a:rPr>
                        <a:t> </a:t>
                      </a:r>
                      <a:r>
                        <a:rPr lang="en-GB" sz="1600" dirty="0">
                          <a:solidFill>
                            <a:schemeClr val="tx1"/>
                          </a:solidFill>
                          <a:effectLst/>
                        </a:rPr>
                        <a:t>50m</a:t>
                      </a:r>
                      <a:r>
                        <a:rPr lang="en-GB" sz="1600" spc="-5" dirty="0">
                          <a:solidFill>
                            <a:schemeClr val="tx1"/>
                          </a:solidFill>
                          <a:effectLst/>
                        </a:rPr>
                        <a:t> </a:t>
                      </a:r>
                      <a:r>
                        <a:rPr lang="en-GB" sz="1600" dirty="0">
                          <a:solidFill>
                            <a:schemeClr val="tx1"/>
                          </a:solidFill>
                          <a:effectLst/>
                        </a:rPr>
                        <a:t>Butterfly</a:t>
                      </a:r>
                    </a:p>
                    <a:p>
                      <a:pPr marL="92710" marR="208280" algn="ctr">
                        <a:lnSpc>
                          <a:spcPts val="955"/>
                        </a:lnSpc>
                        <a:spcBef>
                          <a:spcPts val="100"/>
                        </a:spcBef>
                        <a:spcAft>
                          <a:spcPts val="0"/>
                        </a:spcAft>
                      </a:pPr>
                      <a:r>
                        <a:rPr lang="en-GB" sz="1600" dirty="0">
                          <a:solidFill>
                            <a:schemeClr val="tx1"/>
                          </a:solidFill>
                          <a:effectLst/>
                        </a:rPr>
                        <a:t> </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3177865600"/>
                  </a:ext>
                </a:extLst>
              </a:tr>
              <a:tr h="868627">
                <a:tc>
                  <a:txBody>
                    <a:bodyPr/>
                    <a:lstStyle/>
                    <a:p>
                      <a:pPr marL="92710" marR="208280" algn="ctr">
                        <a:lnSpc>
                          <a:spcPts val="955"/>
                        </a:lnSpc>
                        <a:spcBef>
                          <a:spcPts val="100"/>
                        </a:spcBef>
                        <a:spcAft>
                          <a:spcPts val="0"/>
                        </a:spcAft>
                      </a:pPr>
                      <a:r>
                        <a:rPr lang="en-GB" sz="1600" dirty="0">
                          <a:solidFill>
                            <a:schemeClr val="tx1"/>
                          </a:solidFill>
                          <a:effectLst/>
                        </a:rPr>
                        <a:t>Teams</a:t>
                      </a:r>
                    </a:p>
                    <a:p>
                      <a:pPr marL="92710" marR="208280" algn="ctr">
                        <a:lnSpc>
                          <a:spcPts val="955"/>
                        </a:lnSpc>
                        <a:spcBef>
                          <a:spcPts val="100"/>
                        </a:spcBef>
                        <a:spcAft>
                          <a:spcPts val="0"/>
                        </a:spcAft>
                      </a:pPr>
                      <a:endParaRPr lang="en-GB" sz="1600" dirty="0">
                        <a:solidFill>
                          <a:schemeClr val="tx1"/>
                        </a:solidFill>
                        <a:effectLst/>
                      </a:endParaRPr>
                    </a:p>
                    <a:p>
                      <a:pPr marL="92710" marR="208280" algn="ctr">
                        <a:lnSpc>
                          <a:spcPts val="955"/>
                        </a:lnSpc>
                        <a:spcBef>
                          <a:spcPts val="100"/>
                        </a:spcBef>
                        <a:spcAft>
                          <a:spcPts val="0"/>
                        </a:spcAft>
                      </a:pPr>
                      <a:r>
                        <a:rPr lang="en-GB" sz="1600" dirty="0">
                          <a:solidFill>
                            <a:schemeClr val="tx1"/>
                          </a:solidFill>
                          <a:effectLst/>
                        </a:rPr>
                        <a:t>Warm Up: 1-35pm</a:t>
                      </a:r>
                    </a:p>
                    <a:p>
                      <a:pPr marL="92710" marR="208280" algn="ctr">
                        <a:lnSpc>
                          <a:spcPts val="955"/>
                        </a:lnSpc>
                        <a:spcBef>
                          <a:spcPts val="100"/>
                        </a:spcBef>
                        <a:spcAft>
                          <a:spcPts val="0"/>
                        </a:spcAft>
                      </a:pPr>
                      <a:endParaRPr lang="en-GB" sz="1600" dirty="0">
                        <a:solidFill>
                          <a:schemeClr val="tx1"/>
                        </a:solidFill>
                        <a:effectLst/>
                      </a:endParaRPr>
                    </a:p>
                    <a:p>
                      <a:pPr marL="92710" marR="208280" algn="ctr">
                        <a:lnSpc>
                          <a:spcPts val="955"/>
                        </a:lnSpc>
                        <a:spcBef>
                          <a:spcPts val="100"/>
                        </a:spcBef>
                        <a:spcAft>
                          <a:spcPts val="0"/>
                        </a:spcAft>
                      </a:pPr>
                      <a:r>
                        <a:rPr lang="en-GB" sz="1600" dirty="0">
                          <a:solidFill>
                            <a:schemeClr val="tx1"/>
                          </a:solidFill>
                          <a:effectLst/>
                        </a:rPr>
                        <a:t>Start:</a:t>
                      </a:r>
                      <a:r>
                        <a:rPr lang="en-GB" sz="1600" spc="-10" dirty="0">
                          <a:solidFill>
                            <a:schemeClr val="tx1"/>
                          </a:solidFill>
                          <a:effectLst/>
                        </a:rPr>
                        <a:t> </a:t>
                      </a:r>
                      <a:r>
                        <a:rPr lang="en-GB" sz="1600" dirty="0">
                          <a:solidFill>
                            <a:schemeClr val="tx1"/>
                          </a:solidFill>
                          <a:effectLst/>
                        </a:rPr>
                        <a:t>2-15pm – 2-45pm</a:t>
                      </a:r>
                    </a:p>
                    <a:p>
                      <a:pPr marL="243205" marR="234950" indent="635" algn="ctr">
                        <a:lnSpc>
                          <a:spcPct val="110000"/>
                        </a:lnSpc>
                        <a:spcBef>
                          <a:spcPts val="60"/>
                        </a:spcBef>
                        <a:spcAft>
                          <a:spcPts val="0"/>
                        </a:spcAft>
                      </a:pPr>
                      <a:r>
                        <a:rPr lang="en-GB" sz="1600" dirty="0">
                          <a:solidFill>
                            <a:schemeClr val="tx1"/>
                          </a:solidFill>
                          <a:effectLst/>
                        </a:rPr>
                        <a:t>Men’s 14/16 4x100m Medley, Men’s</a:t>
                      </a:r>
                      <a:r>
                        <a:rPr lang="en-GB" sz="1600" spc="-10" dirty="0">
                          <a:solidFill>
                            <a:schemeClr val="tx1"/>
                          </a:solidFill>
                          <a:effectLst/>
                        </a:rPr>
                        <a:t> </a:t>
                      </a:r>
                      <a:r>
                        <a:rPr lang="en-GB" sz="1600" dirty="0">
                          <a:solidFill>
                            <a:schemeClr val="tx1"/>
                          </a:solidFill>
                          <a:effectLst/>
                        </a:rPr>
                        <a:t>17+</a:t>
                      </a:r>
                      <a:r>
                        <a:rPr lang="en-GB" sz="1600" spc="-5" dirty="0">
                          <a:solidFill>
                            <a:schemeClr val="tx1"/>
                          </a:solidFill>
                          <a:effectLst/>
                        </a:rPr>
                        <a:t> </a:t>
                      </a:r>
                      <a:r>
                        <a:rPr lang="en-GB" sz="1600" dirty="0">
                          <a:solidFill>
                            <a:schemeClr val="tx1"/>
                          </a:solidFill>
                          <a:effectLst/>
                        </a:rPr>
                        <a:t>4x100m Medley</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2364916326"/>
                  </a:ext>
                </a:extLst>
              </a:tr>
            </a:tbl>
          </a:graphicData>
        </a:graphic>
      </p:graphicFrame>
      <p:sp>
        <p:nvSpPr>
          <p:cNvPr id="12" name="Text Placeholder 10">
            <a:extLst>
              <a:ext uri="{FF2B5EF4-FFF2-40B4-BE49-F238E27FC236}">
                <a16:creationId xmlns:a16="http://schemas.microsoft.com/office/drawing/2014/main" id="{0269B55A-44B9-3E41-A5F2-9AFDBAC8ECCF}"/>
              </a:ext>
            </a:extLst>
          </p:cNvPr>
          <p:cNvSpPr>
            <a:spLocks noGrp="1"/>
          </p:cNvSpPr>
          <p:nvPr>
            <p:ph type="body" sz="quarter" idx="20"/>
          </p:nvPr>
        </p:nvSpPr>
        <p:spPr>
          <a:xfrm rot="1560000">
            <a:off x="6632576" y="550460"/>
            <a:ext cx="2587625" cy="330200"/>
          </a:xfrm>
        </p:spPr>
        <p:txBody>
          <a:bodyPr/>
          <a:lstStyle/>
          <a:p>
            <a:r>
              <a:rPr lang="en-GB" dirty="0"/>
              <a:t>British Summer Championships 2022</a:t>
            </a:r>
          </a:p>
        </p:txBody>
      </p:sp>
    </p:spTree>
    <p:extLst>
      <p:ext uri="{BB962C8B-B14F-4D97-AF65-F5344CB8AC3E}">
        <p14:creationId xmlns:p14="http://schemas.microsoft.com/office/powerpoint/2010/main" val="2914255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18</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graphicFrame>
        <p:nvGraphicFramePr>
          <p:cNvPr id="7" name="Table 6">
            <a:extLst>
              <a:ext uri="{FF2B5EF4-FFF2-40B4-BE49-F238E27FC236}">
                <a16:creationId xmlns:a16="http://schemas.microsoft.com/office/drawing/2014/main" id="{69E3865A-F1BB-1F1B-12FD-13DBDADC5298}"/>
              </a:ext>
            </a:extLst>
          </p:cNvPr>
          <p:cNvGraphicFramePr>
            <a:graphicFrameLocks noGrp="1"/>
          </p:cNvGraphicFramePr>
          <p:nvPr>
            <p:extLst>
              <p:ext uri="{D42A27DB-BD31-4B8C-83A1-F6EECF244321}">
                <p14:modId xmlns:p14="http://schemas.microsoft.com/office/powerpoint/2010/main" val="4055369887"/>
              </p:ext>
            </p:extLst>
          </p:nvPr>
        </p:nvGraphicFramePr>
        <p:xfrm>
          <a:off x="388596" y="506150"/>
          <a:ext cx="6350232" cy="579717"/>
        </p:xfrm>
        <a:graphic>
          <a:graphicData uri="http://schemas.openxmlformats.org/drawingml/2006/table">
            <a:tbl>
              <a:tblPr firstRow="1" firstCol="1" lastRow="1" lastCol="1" bandRow="1" bandCol="1">
                <a:tableStyleId>{5C22544A-7EE6-4342-B048-85BDC9FD1C3A}</a:tableStyleId>
              </a:tblPr>
              <a:tblGrid>
                <a:gridCol w="6350232">
                  <a:extLst>
                    <a:ext uri="{9D8B030D-6E8A-4147-A177-3AD203B41FA5}">
                      <a16:colId xmlns:a16="http://schemas.microsoft.com/office/drawing/2014/main" val="2398294472"/>
                    </a:ext>
                  </a:extLst>
                </a:gridCol>
              </a:tblGrid>
              <a:tr h="268913">
                <a:tc>
                  <a:txBody>
                    <a:bodyPr/>
                    <a:lstStyle/>
                    <a:p>
                      <a:pPr algn="ctr">
                        <a:lnSpc>
                          <a:spcPct val="107000"/>
                        </a:lnSpc>
                      </a:pPr>
                      <a:r>
                        <a:rPr lang="en-GB" sz="1600" dirty="0">
                          <a:solidFill>
                            <a:srgbClr val="0B3066"/>
                          </a:solidFill>
                          <a:effectLst/>
                        </a:rPr>
                        <a:t>Wednesday 27</a:t>
                      </a:r>
                      <a:r>
                        <a:rPr lang="en-GB" sz="1600" baseline="30000" dirty="0">
                          <a:solidFill>
                            <a:srgbClr val="0B3066"/>
                          </a:solidFill>
                          <a:effectLst/>
                        </a:rPr>
                        <a:t>th</a:t>
                      </a:r>
                      <a:r>
                        <a:rPr lang="en-GB" sz="1600" dirty="0">
                          <a:solidFill>
                            <a:srgbClr val="0B3066"/>
                          </a:solidFill>
                          <a:effectLst/>
                        </a:rPr>
                        <a:t> July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55497052"/>
                  </a:ext>
                </a:extLst>
              </a:tr>
              <a:tr h="310804">
                <a:tc>
                  <a:txBody>
                    <a:bodyPr/>
                    <a:lstStyle/>
                    <a:p>
                      <a:pPr marL="175260" marR="168910" algn="ctr">
                        <a:lnSpc>
                          <a:spcPts val="975"/>
                        </a:lnSpc>
                        <a:spcBef>
                          <a:spcPts val="110"/>
                        </a:spcBef>
                        <a:spcAft>
                          <a:spcPts val="0"/>
                        </a:spcAft>
                      </a:pPr>
                      <a:r>
                        <a:rPr lang="en-GB" sz="1400" dirty="0">
                          <a:solidFill>
                            <a:srgbClr val="0B3066"/>
                          </a:solidFill>
                          <a:effectLst/>
                        </a:rPr>
                        <a:t> </a:t>
                      </a:r>
                      <a:endParaRPr lang="en-GB" sz="1100" dirty="0">
                        <a:solidFill>
                          <a:srgbClr val="0B3066"/>
                        </a:solidFill>
                        <a:effectLst/>
                      </a:endParaRPr>
                    </a:p>
                    <a:p>
                      <a:pPr marL="175260" marR="168910" algn="ctr">
                        <a:lnSpc>
                          <a:spcPts val="975"/>
                        </a:lnSpc>
                        <a:spcBef>
                          <a:spcPts val="110"/>
                        </a:spcBef>
                        <a:spcAft>
                          <a:spcPts val="0"/>
                        </a:spcAft>
                      </a:pPr>
                      <a:r>
                        <a:rPr lang="en-GB" sz="1400" dirty="0">
                          <a:solidFill>
                            <a:srgbClr val="0B3066"/>
                          </a:solidFill>
                          <a:effectLst/>
                        </a:rPr>
                        <a:t>HEATS</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32303481"/>
                  </a:ext>
                </a:extLst>
              </a:tr>
            </a:tbl>
          </a:graphicData>
        </a:graphic>
      </p:graphicFrame>
      <p:graphicFrame>
        <p:nvGraphicFramePr>
          <p:cNvPr id="3" name="Table 2">
            <a:extLst>
              <a:ext uri="{FF2B5EF4-FFF2-40B4-BE49-F238E27FC236}">
                <a16:creationId xmlns:a16="http://schemas.microsoft.com/office/drawing/2014/main" id="{DFEFA97F-3889-42FD-FB3D-0F20E606B868}"/>
              </a:ext>
            </a:extLst>
          </p:cNvPr>
          <p:cNvGraphicFramePr>
            <a:graphicFrameLocks noGrp="1"/>
          </p:cNvGraphicFramePr>
          <p:nvPr>
            <p:extLst>
              <p:ext uri="{D42A27DB-BD31-4B8C-83A1-F6EECF244321}">
                <p14:modId xmlns:p14="http://schemas.microsoft.com/office/powerpoint/2010/main" val="461134102"/>
              </p:ext>
            </p:extLst>
          </p:nvPr>
        </p:nvGraphicFramePr>
        <p:xfrm>
          <a:off x="986118" y="1085867"/>
          <a:ext cx="6346724" cy="4664168"/>
        </p:xfrm>
        <a:graphic>
          <a:graphicData uri="http://schemas.openxmlformats.org/drawingml/2006/table">
            <a:tbl>
              <a:tblPr firstRow="1" firstCol="1" lastRow="1" lastCol="1" bandRow="1" bandCol="1">
                <a:tableStyleId>{5C22544A-7EE6-4342-B048-85BDC9FD1C3A}</a:tableStyleId>
              </a:tblPr>
              <a:tblGrid>
                <a:gridCol w="6346724">
                  <a:extLst>
                    <a:ext uri="{9D8B030D-6E8A-4147-A177-3AD203B41FA5}">
                      <a16:colId xmlns:a16="http://schemas.microsoft.com/office/drawing/2014/main" val="3243838104"/>
                    </a:ext>
                  </a:extLst>
                </a:gridCol>
              </a:tblGrid>
              <a:tr h="1077860">
                <a:tc>
                  <a:txBody>
                    <a:bodyPr/>
                    <a:lstStyle/>
                    <a:p>
                      <a:pPr marL="125730" marR="118110" algn="ctr">
                        <a:lnSpc>
                          <a:spcPts val="975"/>
                        </a:lnSpc>
                        <a:spcBef>
                          <a:spcPts val="100"/>
                        </a:spcBef>
                        <a:spcAft>
                          <a:spcPts val="0"/>
                        </a:spcAft>
                      </a:pP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73685" marR="266065" indent="-1905" algn="ctr">
                        <a:lnSpc>
                          <a:spcPct val="110000"/>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17 &amp; over, Men’s 800m Free + MC</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Warm Up: 7-15am – Women’s</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7-50am - Men’s</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25730" marR="11811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25730" marR="11811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Start: 8-30am – 12-10pm</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8512078"/>
                  </a:ext>
                </a:extLst>
              </a:tr>
              <a:tr h="1585482">
                <a:tc>
                  <a:txBody>
                    <a:bodyPr/>
                    <a:lstStyle/>
                    <a:p>
                      <a:pPr marL="187325" marR="181610" indent="1270"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 400m Freestyle, Men’s</a:t>
                      </a:r>
                      <a:r>
                        <a:rPr lang="en-GB" sz="160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200m</a:t>
                      </a:r>
                      <a:r>
                        <a:rPr lang="en-GB" sz="16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Ind. Medley</a:t>
                      </a:r>
                    </a:p>
                    <a:p>
                      <a:pPr marL="187325" marR="181610" indent="1270"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 MC 100m Butterfly, Men’s</a:t>
                      </a:r>
                      <a:r>
                        <a:rPr lang="en-GB" sz="160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MC</a:t>
                      </a:r>
                      <a:r>
                        <a:rPr lang="en-GB" sz="160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100m Butterfly</a:t>
                      </a:r>
                    </a:p>
                    <a:p>
                      <a:pPr marL="106045" marR="99060"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a:t>
                      </a:r>
                      <a:r>
                        <a:rPr lang="en-GB" sz="160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200m</a:t>
                      </a:r>
                      <a:r>
                        <a:rPr lang="en-GB" sz="160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Ind.</a:t>
                      </a:r>
                      <a:r>
                        <a:rPr lang="en-GB" sz="160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Medley, Men’s</a:t>
                      </a:r>
                      <a:r>
                        <a:rPr lang="en-GB" sz="160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50m Freestyle</a:t>
                      </a:r>
                    </a:p>
                    <a:p>
                      <a:pPr marL="185420" marR="179070" indent="-63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 50m Backstroke, Men’s MC 50m Backstroke</a:t>
                      </a:r>
                    </a:p>
                    <a:p>
                      <a:pPr marL="185420" marR="179070" indent="-63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 MC 50m Backstroke, Men’s</a:t>
                      </a:r>
                      <a:r>
                        <a:rPr lang="en-GB" sz="16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800m</a:t>
                      </a:r>
                      <a:r>
                        <a:rPr lang="en-GB" sz="16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Freestyle H.D.W.</a:t>
                      </a:r>
                    </a:p>
                    <a:p>
                      <a:pPr marL="125730" marR="11811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25730" marR="11811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3004438853"/>
                  </a:ext>
                </a:extLst>
              </a:tr>
              <a:tr h="733518">
                <a:tc>
                  <a:txBody>
                    <a:bodyPr/>
                    <a:lstStyle/>
                    <a:p>
                      <a:pPr marL="92710" marR="208280" algn="ctr">
                        <a:lnSpc>
                          <a:spcPts val="95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13-16 years</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Warm Up: 12-30pm – Women’s 1-05pm – </a:t>
                      </a:r>
                    </a:p>
                    <a:p>
                      <a:pPr marL="179070" marR="17145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Men’s:</a:t>
                      </a:r>
                      <a:r>
                        <a:rPr lang="en-GB" sz="1600" b="1"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1-45pm – 3-45pm</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149703711"/>
                  </a:ext>
                </a:extLst>
              </a:tr>
              <a:tr h="868627">
                <a:tc>
                  <a:txBody>
                    <a:bodyPr/>
                    <a:lstStyle/>
                    <a:p>
                      <a:pPr marL="187325" marR="181610" indent="1270"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 400m Freestyle, Men’s</a:t>
                      </a:r>
                      <a:r>
                        <a:rPr lang="en-GB" sz="160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200m</a:t>
                      </a:r>
                      <a:r>
                        <a:rPr lang="en-GB" sz="16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Ind. Medley</a:t>
                      </a:r>
                    </a:p>
                    <a:p>
                      <a:pPr marL="106045" marR="99060"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a:t>
                      </a:r>
                      <a:r>
                        <a:rPr lang="en-GB" sz="160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200m</a:t>
                      </a:r>
                      <a:r>
                        <a:rPr lang="en-GB" sz="1600" spc="-1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Ind.</a:t>
                      </a:r>
                      <a:r>
                        <a:rPr lang="en-GB" sz="160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Medley, Men’s</a:t>
                      </a:r>
                      <a:r>
                        <a:rPr lang="en-GB" sz="160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50m Freestyle</a:t>
                      </a:r>
                    </a:p>
                    <a:p>
                      <a:pPr marL="185420" marR="179070" indent="-63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Women’s 50m Backstroke</a:t>
                      </a:r>
                    </a:p>
                    <a:p>
                      <a:pPr marL="92710" marR="208280" algn="ctr">
                        <a:lnSpc>
                          <a:spcPts val="95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364916326"/>
                  </a:ext>
                </a:extLst>
              </a:tr>
            </a:tbl>
          </a:graphicData>
        </a:graphic>
      </p:graphicFrame>
      <p:sp>
        <p:nvSpPr>
          <p:cNvPr id="8" name="Text Placeholder 10">
            <a:extLst>
              <a:ext uri="{FF2B5EF4-FFF2-40B4-BE49-F238E27FC236}">
                <a16:creationId xmlns:a16="http://schemas.microsoft.com/office/drawing/2014/main" id="{CABF2752-67FA-9B5C-00E0-60420BD06473}"/>
              </a:ext>
            </a:extLst>
          </p:cNvPr>
          <p:cNvSpPr>
            <a:spLocks noGrp="1"/>
          </p:cNvSpPr>
          <p:nvPr>
            <p:ph type="body" sz="quarter" idx="20"/>
          </p:nvPr>
        </p:nvSpPr>
        <p:spPr>
          <a:xfrm rot="1560000">
            <a:off x="6656667" y="425824"/>
            <a:ext cx="2587625" cy="330200"/>
          </a:xfrm>
        </p:spPr>
        <p:txBody>
          <a:bodyPr/>
          <a:lstStyle/>
          <a:p>
            <a:r>
              <a:rPr lang="en-GB" dirty="0"/>
              <a:t>British Summer Championships 2022</a:t>
            </a:r>
          </a:p>
        </p:txBody>
      </p:sp>
    </p:spTree>
    <p:extLst>
      <p:ext uri="{BB962C8B-B14F-4D97-AF65-F5344CB8AC3E}">
        <p14:creationId xmlns:p14="http://schemas.microsoft.com/office/powerpoint/2010/main" val="399562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19</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graphicFrame>
        <p:nvGraphicFramePr>
          <p:cNvPr id="7" name="Table 6">
            <a:extLst>
              <a:ext uri="{FF2B5EF4-FFF2-40B4-BE49-F238E27FC236}">
                <a16:creationId xmlns:a16="http://schemas.microsoft.com/office/drawing/2014/main" id="{69E3865A-F1BB-1F1B-12FD-13DBDADC5298}"/>
              </a:ext>
            </a:extLst>
          </p:cNvPr>
          <p:cNvGraphicFramePr>
            <a:graphicFrameLocks noGrp="1"/>
          </p:cNvGraphicFramePr>
          <p:nvPr>
            <p:extLst>
              <p:ext uri="{D42A27DB-BD31-4B8C-83A1-F6EECF244321}">
                <p14:modId xmlns:p14="http://schemas.microsoft.com/office/powerpoint/2010/main" val="408599040"/>
              </p:ext>
            </p:extLst>
          </p:nvPr>
        </p:nvGraphicFramePr>
        <p:xfrm>
          <a:off x="361693" y="201122"/>
          <a:ext cx="6350232" cy="579717"/>
        </p:xfrm>
        <a:graphic>
          <a:graphicData uri="http://schemas.openxmlformats.org/drawingml/2006/table">
            <a:tbl>
              <a:tblPr firstRow="1" firstCol="1" lastRow="1" lastCol="1" bandRow="1" bandCol="1">
                <a:tableStyleId>{5C22544A-7EE6-4342-B048-85BDC9FD1C3A}</a:tableStyleId>
              </a:tblPr>
              <a:tblGrid>
                <a:gridCol w="6350232">
                  <a:extLst>
                    <a:ext uri="{9D8B030D-6E8A-4147-A177-3AD203B41FA5}">
                      <a16:colId xmlns:a16="http://schemas.microsoft.com/office/drawing/2014/main" val="2398294472"/>
                    </a:ext>
                  </a:extLst>
                </a:gridCol>
              </a:tblGrid>
              <a:tr h="268913">
                <a:tc>
                  <a:txBody>
                    <a:bodyPr/>
                    <a:lstStyle/>
                    <a:p>
                      <a:pPr algn="ctr">
                        <a:lnSpc>
                          <a:spcPct val="107000"/>
                        </a:lnSpc>
                      </a:pPr>
                      <a:r>
                        <a:rPr lang="en-GB" sz="1600" dirty="0">
                          <a:solidFill>
                            <a:srgbClr val="0B3066"/>
                          </a:solidFill>
                          <a:effectLst/>
                        </a:rPr>
                        <a:t>Thursday 28</a:t>
                      </a:r>
                      <a:r>
                        <a:rPr lang="en-GB" sz="1600" baseline="30000" dirty="0">
                          <a:solidFill>
                            <a:srgbClr val="0B3066"/>
                          </a:solidFill>
                          <a:effectLst/>
                        </a:rPr>
                        <a:t>th</a:t>
                      </a:r>
                      <a:r>
                        <a:rPr lang="en-GB" sz="1600" dirty="0">
                          <a:solidFill>
                            <a:srgbClr val="0B3066"/>
                          </a:solidFill>
                          <a:effectLst/>
                        </a:rPr>
                        <a:t> July</a:t>
                      </a:r>
                      <a:endParaRPr lang="en-GB" sz="16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55497052"/>
                  </a:ext>
                </a:extLst>
              </a:tr>
              <a:tr h="310804">
                <a:tc>
                  <a:txBody>
                    <a:bodyPr/>
                    <a:lstStyle/>
                    <a:p>
                      <a:pPr marL="175260" marR="168910" algn="ctr">
                        <a:lnSpc>
                          <a:spcPts val="975"/>
                        </a:lnSpc>
                        <a:spcBef>
                          <a:spcPts val="110"/>
                        </a:spcBef>
                        <a:spcAft>
                          <a:spcPts val="0"/>
                        </a:spcAft>
                      </a:pPr>
                      <a:r>
                        <a:rPr lang="en-GB" sz="1400" dirty="0">
                          <a:solidFill>
                            <a:srgbClr val="0B3066"/>
                          </a:solidFill>
                          <a:effectLst/>
                        </a:rPr>
                        <a:t> </a:t>
                      </a:r>
                      <a:endParaRPr lang="en-GB" sz="1100" dirty="0">
                        <a:solidFill>
                          <a:srgbClr val="0B3066"/>
                        </a:solidFill>
                        <a:effectLst/>
                      </a:endParaRPr>
                    </a:p>
                    <a:p>
                      <a:pPr marL="175260" marR="168910" algn="ctr">
                        <a:lnSpc>
                          <a:spcPts val="975"/>
                        </a:lnSpc>
                        <a:spcBef>
                          <a:spcPts val="110"/>
                        </a:spcBef>
                        <a:spcAft>
                          <a:spcPts val="0"/>
                        </a:spcAft>
                      </a:pPr>
                      <a:r>
                        <a:rPr lang="en-GB" sz="1400" dirty="0">
                          <a:solidFill>
                            <a:srgbClr val="0B3066"/>
                          </a:solidFill>
                          <a:effectLst/>
                        </a:rPr>
                        <a:t>HEATS</a:t>
                      </a:r>
                      <a:endParaRPr lang="en-GB" sz="1100" dirty="0">
                        <a:solidFill>
                          <a:srgbClr val="0B3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32303481"/>
                  </a:ext>
                </a:extLst>
              </a:tr>
            </a:tbl>
          </a:graphicData>
        </a:graphic>
      </p:graphicFrame>
      <p:graphicFrame>
        <p:nvGraphicFramePr>
          <p:cNvPr id="3" name="Table 2">
            <a:extLst>
              <a:ext uri="{FF2B5EF4-FFF2-40B4-BE49-F238E27FC236}">
                <a16:creationId xmlns:a16="http://schemas.microsoft.com/office/drawing/2014/main" id="{DFEFA97F-3889-42FD-FB3D-0F20E606B868}"/>
              </a:ext>
            </a:extLst>
          </p:cNvPr>
          <p:cNvGraphicFramePr>
            <a:graphicFrameLocks noGrp="1"/>
          </p:cNvGraphicFramePr>
          <p:nvPr>
            <p:extLst>
              <p:ext uri="{D42A27DB-BD31-4B8C-83A1-F6EECF244321}">
                <p14:modId xmlns:p14="http://schemas.microsoft.com/office/powerpoint/2010/main" val="4278162917"/>
              </p:ext>
            </p:extLst>
          </p:nvPr>
        </p:nvGraphicFramePr>
        <p:xfrm>
          <a:off x="968092" y="833540"/>
          <a:ext cx="6656670" cy="5687198"/>
        </p:xfrm>
        <a:graphic>
          <a:graphicData uri="http://schemas.openxmlformats.org/drawingml/2006/table">
            <a:tbl>
              <a:tblPr firstRow="1" firstCol="1" lastRow="1" lastCol="1" bandRow="1" bandCol="1">
                <a:tableStyleId>{5C22544A-7EE6-4342-B048-85BDC9FD1C3A}</a:tableStyleId>
              </a:tblPr>
              <a:tblGrid>
                <a:gridCol w="6656670">
                  <a:extLst>
                    <a:ext uri="{9D8B030D-6E8A-4147-A177-3AD203B41FA5}">
                      <a16:colId xmlns:a16="http://schemas.microsoft.com/office/drawing/2014/main" val="3243838104"/>
                    </a:ext>
                  </a:extLst>
                </a:gridCol>
              </a:tblGrid>
              <a:tr h="1077860">
                <a:tc>
                  <a:txBody>
                    <a:bodyPr/>
                    <a:lstStyle/>
                    <a:p>
                      <a:pPr marL="273685" marR="266065" indent="-1905" algn="ctr">
                        <a:lnSpc>
                          <a:spcPct val="110000"/>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17 &amp; over</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endParaRPr lang="en-GB" sz="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Warm Up: 7-15am – Men’s </a:t>
                      </a:r>
                    </a:p>
                    <a:p>
                      <a:pPr marL="179070" marR="17145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7-50am – Women’s</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25730" marR="11811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25730" marR="11811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Start: 8-30am – 9-50am</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8512078"/>
                  </a:ext>
                </a:extLst>
              </a:tr>
              <a:tr h="1077860">
                <a:tc>
                  <a:txBody>
                    <a:bodyPr/>
                    <a:lstStyle/>
                    <a:p>
                      <a:pPr marL="226060" marR="217805" indent="-190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Men’s 200m Freestyle, Women’s</a:t>
                      </a:r>
                      <a:r>
                        <a:rPr lang="en-GB" sz="16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100m</a:t>
                      </a:r>
                      <a:r>
                        <a:rPr lang="en-GB" sz="160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Breaststroke</a:t>
                      </a:r>
                    </a:p>
                    <a:p>
                      <a:pPr marL="226060" marR="217805" indent="-1905" algn="ctr">
                        <a:lnSpc>
                          <a:spcPct val="110000"/>
                        </a:lnSpc>
                        <a:spcBef>
                          <a:spcPts val="100"/>
                        </a:spcBef>
                        <a:spcAft>
                          <a:spcPts val="0"/>
                        </a:spcAft>
                      </a:pPr>
                      <a:r>
                        <a:rPr lang="en-GB" sz="1600" spc="-17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Men’s 200m Backstroke, Women’s 100m Butterfly</a:t>
                      </a:r>
                      <a:r>
                        <a:rPr lang="en-GB" sz="160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26060" marR="217805" indent="-190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Men’s</a:t>
                      </a:r>
                      <a:r>
                        <a:rPr lang="en-GB" sz="160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50m Butterfly</a:t>
                      </a:r>
                    </a:p>
                    <a:p>
                      <a:pPr marL="125730" marR="11811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101995273"/>
                  </a:ext>
                </a:extLst>
              </a:tr>
              <a:tr h="1585482">
                <a:tc>
                  <a:txBody>
                    <a:bodyPr/>
                    <a:lstStyle/>
                    <a:p>
                      <a:pPr marL="92710" marR="208280" algn="ctr">
                        <a:lnSpc>
                          <a:spcPts val="95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13-16 years</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Warm Up: 10-15am – Men’s</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9070" marR="171450" algn="ctr">
                        <a:lnSpc>
                          <a:spcPts val="97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10-50am - Women’s</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92710" marR="208280" algn="ctr">
                        <a:lnSpc>
                          <a:spcPts val="955"/>
                        </a:lnSpc>
                        <a:spcBef>
                          <a:spcPts val="100"/>
                        </a:spcBef>
                        <a:spcAft>
                          <a:spcPts val="0"/>
                        </a:spcAft>
                      </a:pP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92710" marR="208280" algn="ctr">
                        <a:lnSpc>
                          <a:spcPts val="955"/>
                        </a:lnSpc>
                        <a:spcBef>
                          <a:spcPts val="100"/>
                        </a:spcBef>
                        <a:spcAft>
                          <a:spcPts val="0"/>
                        </a:spcAft>
                      </a:pP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Start:</a:t>
                      </a:r>
                      <a:r>
                        <a:rPr lang="en-GB" sz="1600" b="1"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11-30am – 1-05pm</a:t>
                      </a:r>
                    </a:p>
                    <a:p>
                      <a:pPr marL="226060" marR="217805" indent="-190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Men’s 200m Freestyle, Women’s</a:t>
                      </a:r>
                      <a:r>
                        <a:rPr lang="en-GB" sz="16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100m</a:t>
                      </a:r>
                      <a:r>
                        <a:rPr lang="en-GB" sz="160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Breaststroke</a:t>
                      </a:r>
                    </a:p>
                    <a:p>
                      <a:pPr marL="226060" marR="217805" indent="-1905" algn="ctr">
                        <a:lnSpc>
                          <a:spcPct val="110000"/>
                        </a:lnSpc>
                        <a:spcBef>
                          <a:spcPts val="100"/>
                        </a:spcBef>
                        <a:spcAft>
                          <a:spcPts val="0"/>
                        </a:spcAft>
                      </a:pPr>
                      <a:r>
                        <a:rPr lang="en-GB" sz="1600" spc="-17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Men’s 200m Backstroke, Women’s 100m Butterfly</a:t>
                      </a:r>
                      <a:r>
                        <a:rPr lang="en-GB" sz="160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26060" marR="217805" indent="-190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Men’s</a:t>
                      </a:r>
                      <a:r>
                        <a:rPr lang="en-GB" sz="160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50m Butterfly</a:t>
                      </a:r>
                    </a:p>
                    <a:p>
                      <a:pPr marL="226060" marR="217805" indent="-1905" algn="ctr">
                        <a:lnSpc>
                          <a:spcPct val="110000"/>
                        </a:lnSpc>
                        <a:spcBef>
                          <a:spcPts val="100"/>
                        </a:spcBef>
                        <a:spcAft>
                          <a:spcPts val="0"/>
                        </a:spcAft>
                      </a:pPr>
                      <a:endPar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26060" marR="217805" indent="-1905" algn="ctr">
                        <a:lnSpc>
                          <a:spcPct val="110000"/>
                        </a:lnSpc>
                        <a:spcBef>
                          <a:spcPts val="100"/>
                        </a:spcBef>
                        <a:spcAft>
                          <a:spcPts val="0"/>
                        </a:spcAft>
                      </a:pPr>
                      <a:r>
                        <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Teams</a:t>
                      </a:r>
                      <a:endParaRPr lang="en-GB" sz="1350" b="1" kern="1200" dirty="0">
                        <a:solidFill>
                          <a:schemeClr val="tx1"/>
                        </a:solidFill>
                        <a:effectLst/>
                        <a:latin typeface="+mn-lt"/>
                        <a:ea typeface="+mn-ea"/>
                        <a:cs typeface="+mn-cs"/>
                      </a:endParaRPr>
                    </a:p>
                    <a:p>
                      <a:pPr algn="ctr"/>
                      <a:r>
                        <a:rPr lang="en-GB" sz="1600" b="1" kern="1200" dirty="0">
                          <a:solidFill>
                            <a:schemeClr val="tx1"/>
                          </a:solidFill>
                          <a:effectLst/>
                          <a:latin typeface="+mn-lt"/>
                          <a:ea typeface="+mn-ea"/>
                          <a:cs typeface="+mn-cs"/>
                        </a:rPr>
                        <a:t>Warm Up: 1pm – Men’s </a:t>
                      </a:r>
                    </a:p>
                    <a:p>
                      <a:pPr algn="ctr"/>
                      <a:r>
                        <a:rPr lang="en-GB" sz="1600" b="1" kern="1200" dirty="0">
                          <a:solidFill>
                            <a:schemeClr val="tx1"/>
                          </a:solidFill>
                          <a:effectLst/>
                          <a:latin typeface="+mn-lt"/>
                          <a:ea typeface="+mn-ea"/>
                          <a:cs typeface="+mn-cs"/>
                        </a:rPr>
                        <a:t>1-35pm - Women’s</a:t>
                      </a:r>
                    </a:p>
                    <a:p>
                      <a:pPr algn="ctr"/>
                      <a:r>
                        <a:rPr lang="en-GB" sz="1600" b="1" kern="1200" dirty="0">
                          <a:solidFill>
                            <a:schemeClr val="tx1"/>
                          </a:solidFill>
                          <a:effectLst/>
                          <a:latin typeface="+mn-lt"/>
                          <a:ea typeface="+mn-ea"/>
                          <a:cs typeface="+mn-cs"/>
                        </a:rPr>
                        <a:t>Start: 2-15pm – 3-15pm</a:t>
                      </a:r>
                    </a:p>
                    <a:p>
                      <a:pPr algn="ctr"/>
                      <a:r>
                        <a:rPr lang="en-GB" sz="1600" b="1" kern="1200" dirty="0">
                          <a:solidFill>
                            <a:schemeClr val="tx1"/>
                          </a:solidFill>
                          <a:effectLst/>
                          <a:latin typeface="+mn-lt"/>
                          <a:ea typeface="+mn-ea"/>
                          <a:cs typeface="+mn-cs"/>
                        </a:rPr>
                        <a:t>Men’s 14/16 4x100m Free, Men’s 17+ 4x100m Free</a:t>
                      </a:r>
                    </a:p>
                    <a:p>
                      <a:pPr algn="ctr"/>
                      <a:r>
                        <a:rPr lang="en-GB" sz="1600" b="1" kern="1200" dirty="0">
                          <a:solidFill>
                            <a:schemeClr val="tx1"/>
                          </a:solidFill>
                          <a:effectLst/>
                          <a:latin typeface="+mn-lt"/>
                          <a:ea typeface="+mn-ea"/>
                          <a:cs typeface="+mn-cs"/>
                        </a:rPr>
                        <a:t>Women’s 14/16 4x100m Free,  Women’s 17+ 4x100m</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3004438853"/>
                  </a:ext>
                </a:extLst>
              </a:tr>
            </a:tbl>
          </a:graphicData>
        </a:graphic>
      </p:graphicFrame>
      <p:sp>
        <p:nvSpPr>
          <p:cNvPr id="8" name="Text Placeholder 10">
            <a:extLst>
              <a:ext uri="{FF2B5EF4-FFF2-40B4-BE49-F238E27FC236}">
                <a16:creationId xmlns:a16="http://schemas.microsoft.com/office/drawing/2014/main" id="{B96D711E-6609-9699-5FBC-AD69D33F9130}"/>
              </a:ext>
            </a:extLst>
          </p:cNvPr>
          <p:cNvSpPr>
            <a:spLocks noGrp="1"/>
          </p:cNvSpPr>
          <p:nvPr>
            <p:ph type="body" sz="quarter" idx="20"/>
          </p:nvPr>
        </p:nvSpPr>
        <p:spPr>
          <a:xfrm rot="1560000">
            <a:off x="6784130" y="528323"/>
            <a:ext cx="2587625" cy="330200"/>
          </a:xfrm>
        </p:spPr>
        <p:txBody>
          <a:bodyPr/>
          <a:lstStyle/>
          <a:p>
            <a:r>
              <a:rPr lang="en-GB" dirty="0"/>
              <a:t>British Summer Championships 2022</a:t>
            </a:r>
          </a:p>
        </p:txBody>
      </p:sp>
    </p:spTree>
    <p:extLst>
      <p:ext uri="{BB962C8B-B14F-4D97-AF65-F5344CB8AC3E}">
        <p14:creationId xmlns:p14="http://schemas.microsoft.com/office/powerpoint/2010/main" val="267476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B1B7-D845-4E14-8011-5759FB9566C8}"/>
              </a:ext>
            </a:extLst>
          </p:cNvPr>
          <p:cNvSpPr>
            <a:spLocks noGrp="1"/>
          </p:cNvSpPr>
          <p:nvPr>
            <p:ph type="ctrTitle"/>
          </p:nvPr>
        </p:nvSpPr>
        <p:spPr>
          <a:xfrm>
            <a:off x="4211960" y="4561967"/>
            <a:ext cx="4248472" cy="811840"/>
          </a:xfrm>
        </p:spPr>
        <p:txBody>
          <a:bodyPr/>
          <a:lstStyle/>
          <a:p>
            <a:pPr algn="ctr"/>
            <a:r>
              <a:rPr lang="en-GB" sz="2800" dirty="0"/>
              <a:t>Isobel Griffiths</a:t>
            </a:r>
            <a:br>
              <a:rPr lang="en-GB" sz="2800" dirty="0"/>
            </a:br>
            <a:r>
              <a:rPr lang="en-GB" sz="2800" dirty="0"/>
              <a:t>Events &amp; Partnerships Officer</a:t>
            </a:r>
          </a:p>
        </p:txBody>
      </p:sp>
      <p:pic>
        <p:nvPicPr>
          <p:cNvPr id="4" name="Picture 3" descr="A person smiling for the camera&#10;&#10;Description automatically generated with medium confidence">
            <a:extLst>
              <a:ext uri="{FF2B5EF4-FFF2-40B4-BE49-F238E27FC236}">
                <a16:creationId xmlns:a16="http://schemas.microsoft.com/office/drawing/2014/main" id="{9ED03D6A-72B3-A209-CA24-2A1996BA57D0}"/>
              </a:ext>
            </a:extLst>
          </p:cNvPr>
          <p:cNvPicPr>
            <a:picLocks noChangeAspect="1"/>
          </p:cNvPicPr>
          <p:nvPr/>
        </p:nvPicPr>
        <p:blipFill rotWithShape="1">
          <a:blip r:embed="rId2"/>
          <a:srcRect l="1" t="2" r="586" b="7902"/>
          <a:stretch/>
        </p:blipFill>
        <p:spPr>
          <a:xfrm>
            <a:off x="4788024" y="1484192"/>
            <a:ext cx="2520000" cy="2628000"/>
          </a:xfrm>
          <a:prstGeom prst="rect">
            <a:avLst/>
          </a:prstGeom>
        </p:spPr>
      </p:pic>
    </p:spTree>
    <p:extLst>
      <p:ext uri="{BB962C8B-B14F-4D97-AF65-F5344CB8AC3E}">
        <p14:creationId xmlns:p14="http://schemas.microsoft.com/office/powerpoint/2010/main" val="1756295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20</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542555" cy="592248"/>
          </a:xfrm>
        </p:spPr>
        <p:txBody>
          <a:bodyPr/>
          <a:lstStyle/>
          <a:p>
            <a:r>
              <a:rPr lang="en-GB" dirty="0"/>
              <a:t>Pool Configuration</a:t>
            </a:r>
          </a:p>
        </p:txBody>
      </p:sp>
      <p:sp>
        <p:nvSpPr>
          <p:cNvPr id="3" name="Text Placeholder 2">
            <a:extLst>
              <a:ext uri="{FF2B5EF4-FFF2-40B4-BE49-F238E27FC236}">
                <a16:creationId xmlns:a16="http://schemas.microsoft.com/office/drawing/2014/main" id="{8730854B-B6DB-4AC4-BB3D-232D6FC780D9}"/>
              </a:ext>
            </a:extLst>
          </p:cNvPr>
          <p:cNvSpPr>
            <a:spLocks noGrp="1"/>
          </p:cNvSpPr>
          <p:nvPr>
            <p:ph type="body" sz="quarter" idx="15"/>
          </p:nvPr>
        </p:nvSpPr>
        <p:spPr/>
        <p:txBody>
          <a:bodyPr/>
          <a:lstStyle/>
          <a:p>
            <a:pPr algn="ctr">
              <a:buNone/>
            </a:pPr>
            <a:endParaRPr lang="en-GB" sz="2400" dirty="0">
              <a:latin typeface="Arial" pitchFamily="34" charset="0"/>
              <a:cs typeface="Arial" pitchFamily="34" charset="0"/>
            </a:endParaRPr>
          </a:p>
          <a:p>
            <a:pPr algn="ctr">
              <a:lnSpc>
                <a:spcPct val="100000"/>
              </a:lnSpc>
              <a:buNone/>
            </a:pPr>
            <a:r>
              <a:rPr lang="en-GB" sz="2800" dirty="0">
                <a:latin typeface="Arial" pitchFamily="34" charset="0"/>
                <a:cs typeface="Arial" pitchFamily="34" charset="0"/>
              </a:rPr>
              <a:t>For all Heats and Finals we will be using Lanes 0-9</a:t>
            </a:r>
          </a:p>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As swimmers look down the pool from the Scoreboard end Lane 0 will be to their right</a:t>
            </a:r>
          </a:p>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Seeding will be in accordance with FINA Swimming Rule SW3.1 with the exception of the 800/1500m Events which will be spearheaded.</a:t>
            </a:r>
          </a:p>
          <a:p>
            <a:endParaRPr lang="en-GB" dirty="0"/>
          </a:p>
        </p:txBody>
      </p:sp>
      <p:sp>
        <p:nvSpPr>
          <p:cNvPr id="8" name="Text Placeholder 10">
            <a:extLst>
              <a:ext uri="{FF2B5EF4-FFF2-40B4-BE49-F238E27FC236}">
                <a16:creationId xmlns:a16="http://schemas.microsoft.com/office/drawing/2014/main" id="{75AF1763-B384-B473-E095-3FB815278921}"/>
              </a:ext>
            </a:extLst>
          </p:cNvPr>
          <p:cNvSpPr>
            <a:spLocks noGrp="1"/>
          </p:cNvSpPr>
          <p:nvPr>
            <p:ph type="body" sz="quarter" idx="20"/>
          </p:nvPr>
        </p:nvSpPr>
        <p:spPr>
          <a:xfrm rot="1560000">
            <a:off x="6632574" y="464441"/>
            <a:ext cx="2587625" cy="330200"/>
          </a:xfrm>
        </p:spPr>
        <p:txBody>
          <a:bodyPr/>
          <a:lstStyle/>
          <a:p>
            <a:r>
              <a:rPr lang="en-GB" dirty="0"/>
              <a:t>British Summer Championships 2022</a:t>
            </a:r>
          </a:p>
        </p:txBody>
      </p:sp>
    </p:spTree>
    <p:extLst>
      <p:ext uri="{BB962C8B-B14F-4D97-AF65-F5344CB8AC3E}">
        <p14:creationId xmlns:p14="http://schemas.microsoft.com/office/powerpoint/2010/main" val="3626287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21</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809230" cy="592248"/>
          </a:xfrm>
        </p:spPr>
        <p:txBody>
          <a:bodyPr/>
          <a:lstStyle/>
          <a:p>
            <a:r>
              <a:rPr lang="en-GB" dirty="0"/>
              <a:t>Coaches Kiosk/Sport Information Desk </a:t>
            </a:r>
          </a:p>
        </p:txBody>
      </p:sp>
      <p:sp>
        <p:nvSpPr>
          <p:cNvPr id="7" name="TextBox 6">
            <a:extLst>
              <a:ext uri="{FF2B5EF4-FFF2-40B4-BE49-F238E27FC236}">
                <a16:creationId xmlns:a16="http://schemas.microsoft.com/office/drawing/2014/main" id="{169E74F3-FD30-460C-A44B-F19D72795C0C}"/>
              </a:ext>
            </a:extLst>
          </p:cNvPr>
          <p:cNvSpPr txBox="1"/>
          <p:nvPr/>
        </p:nvSpPr>
        <p:spPr>
          <a:xfrm>
            <a:off x="562970" y="1800734"/>
            <a:ext cx="7594912" cy="4588179"/>
          </a:xfrm>
          <a:prstGeom prst="rect">
            <a:avLst/>
          </a:prstGeom>
          <a:noFill/>
        </p:spPr>
        <p:txBody>
          <a:bodyPr wrap="square">
            <a:spAutoFit/>
          </a:bodyPr>
          <a:lstStyle/>
          <a:p>
            <a:pPr algn="ctr">
              <a:spcBef>
                <a:spcPts val="0"/>
              </a:spcBef>
              <a:buNone/>
            </a:pPr>
            <a:r>
              <a:rPr lang="en-GB" sz="2800" dirty="0">
                <a:latin typeface="Arial" pitchFamily="34" charset="0"/>
                <a:cs typeface="Arial" pitchFamily="34" charset="0"/>
              </a:rPr>
              <a:t>Coaches information will be at the Reception Desk in the Foyer. </a:t>
            </a:r>
          </a:p>
          <a:p>
            <a:pPr algn="ctr">
              <a:spcBef>
                <a:spcPts val="0"/>
              </a:spcBef>
              <a:buNone/>
            </a:pPr>
            <a:endParaRPr lang="en-GB" dirty="0">
              <a:latin typeface="Arial" pitchFamily="34" charset="0"/>
              <a:cs typeface="Arial" pitchFamily="34" charset="0"/>
            </a:endParaRPr>
          </a:p>
          <a:p>
            <a:pPr algn="ctr">
              <a:spcBef>
                <a:spcPts val="0"/>
              </a:spcBef>
              <a:buNone/>
            </a:pPr>
            <a:r>
              <a:rPr lang="en-GB" sz="2800" dirty="0">
                <a:latin typeface="Arial" pitchFamily="34" charset="0"/>
                <a:cs typeface="Arial" pitchFamily="34" charset="0"/>
              </a:rPr>
              <a:t>Start sheets will be available here prior to the start of each session, along with results sheets and team leader timelines. </a:t>
            </a:r>
          </a:p>
          <a:p>
            <a:pPr algn="ctr">
              <a:spcBef>
                <a:spcPts val="0"/>
              </a:spcBef>
              <a:buNone/>
            </a:pPr>
            <a:endParaRPr lang="en-GB" dirty="0">
              <a:latin typeface="Arial" pitchFamily="34" charset="0"/>
              <a:cs typeface="Arial" pitchFamily="34" charset="0"/>
            </a:endParaRPr>
          </a:p>
          <a:p>
            <a:pPr algn="ctr">
              <a:spcBef>
                <a:spcPts val="0"/>
              </a:spcBef>
              <a:buNone/>
            </a:pPr>
            <a:r>
              <a:rPr lang="en-GB" sz="2800" dirty="0">
                <a:latin typeface="Arial" pitchFamily="34" charset="0"/>
                <a:cs typeface="Arial" pitchFamily="34" charset="0"/>
              </a:rPr>
              <a:t>Swimmers and coaches must be aware of all announcements and any notices will be available in the coaches’ kiosk. </a:t>
            </a:r>
          </a:p>
          <a:p>
            <a:pPr algn="ctr">
              <a:lnSpc>
                <a:spcPct val="120000"/>
              </a:lnSpc>
              <a:spcBef>
                <a:spcPts val="0"/>
              </a:spcBef>
              <a:buNone/>
            </a:pPr>
            <a:r>
              <a:rPr lang="en-GB" sz="2400" dirty="0"/>
              <a:t> </a:t>
            </a:r>
          </a:p>
        </p:txBody>
      </p:sp>
      <p:sp>
        <p:nvSpPr>
          <p:cNvPr id="8" name="Text Placeholder 10">
            <a:extLst>
              <a:ext uri="{FF2B5EF4-FFF2-40B4-BE49-F238E27FC236}">
                <a16:creationId xmlns:a16="http://schemas.microsoft.com/office/drawing/2014/main" id="{B7D23648-49BD-7D00-C4A7-942EF50618C9}"/>
              </a:ext>
            </a:extLst>
          </p:cNvPr>
          <p:cNvSpPr>
            <a:spLocks noGrp="1"/>
          </p:cNvSpPr>
          <p:nvPr>
            <p:ph type="body" sz="quarter" idx="20"/>
          </p:nvPr>
        </p:nvSpPr>
        <p:spPr>
          <a:xfrm rot="1560000">
            <a:off x="6648240" y="522220"/>
            <a:ext cx="2587625" cy="330200"/>
          </a:xfrm>
        </p:spPr>
        <p:txBody>
          <a:bodyPr/>
          <a:lstStyle/>
          <a:p>
            <a:r>
              <a:rPr lang="en-GB" dirty="0"/>
              <a:t>British Summer Championships 2022</a:t>
            </a:r>
          </a:p>
        </p:txBody>
      </p:sp>
    </p:spTree>
    <p:extLst>
      <p:ext uri="{BB962C8B-B14F-4D97-AF65-F5344CB8AC3E}">
        <p14:creationId xmlns:p14="http://schemas.microsoft.com/office/powerpoint/2010/main" val="284201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22</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lgn="ctr">
              <a:buNone/>
            </a:pPr>
            <a:r>
              <a:rPr lang="en-GB" sz="2800" dirty="0">
                <a:latin typeface="Arial" pitchFamily="34" charset="0"/>
                <a:cs typeface="Arial" pitchFamily="34" charset="0"/>
              </a:rPr>
              <a:t>Saturday: 3-40pm – to 4-10pm</a:t>
            </a:r>
          </a:p>
          <a:p>
            <a:pPr algn="ctr">
              <a:buNone/>
            </a:pPr>
            <a:r>
              <a:rPr lang="en-GB" sz="2800" dirty="0">
                <a:latin typeface="Arial" pitchFamily="34" charset="0"/>
                <a:cs typeface="Arial" pitchFamily="34" charset="0"/>
              </a:rPr>
              <a:t>Sunday: 3-30pm – 4-05pm</a:t>
            </a:r>
          </a:p>
          <a:p>
            <a:pPr algn="ctr">
              <a:buNone/>
            </a:pPr>
            <a:r>
              <a:rPr lang="en-GB" sz="2800" dirty="0">
                <a:latin typeface="Arial" pitchFamily="34" charset="0"/>
                <a:cs typeface="Arial" pitchFamily="34" charset="0"/>
              </a:rPr>
              <a:t>Monday: 3pm – 4-05pm</a:t>
            </a:r>
          </a:p>
          <a:p>
            <a:pPr algn="ctr">
              <a:buNone/>
            </a:pPr>
            <a:r>
              <a:rPr lang="en-GB" sz="2800" dirty="0">
                <a:latin typeface="Arial" pitchFamily="34" charset="0"/>
                <a:cs typeface="Arial" pitchFamily="34" charset="0"/>
              </a:rPr>
              <a:t>Tuesday: 3pm – 4-05pm</a:t>
            </a:r>
          </a:p>
          <a:p>
            <a:pPr algn="ctr">
              <a:buNone/>
            </a:pPr>
            <a:r>
              <a:rPr lang="en-GB" sz="2800" dirty="0">
                <a:latin typeface="Arial" pitchFamily="34" charset="0"/>
                <a:cs typeface="Arial" pitchFamily="34" charset="0"/>
              </a:rPr>
              <a:t>Wednesday: 3-30pm – 4-05pm</a:t>
            </a:r>
          </a:p>
          <a:p>
            <a:pPr algn="ctr">
              <a:buNone/>
            </a:pPr>
            <a:r>
              <a:rPr lang="en-GB" sz="2800" dirty="0">
                <a:latin typeface="Arial" pitchFamily="34" charset="0"/>
                <a:cs typeface="Arial" pitchFamily="34" charset="0"/>
              </a:rPr>
              <a:t>Thursday: 3-30pm – 4-05pm</a:t>
            </a:r>
          </a:p>
          <a:p>
            <a:pPr algn="ctr" defTabSz="342900">
              <a:lnSpc>
                <a:spcPct val="100000"/>
              </a:lnSpc>
              <a:spcBef>
                <a:spcPts val="0"/>
              </a:spcBef>
              <a:defRPr/>
            </a:pPr>
            <a:endParaRPr lang="en-GB" sz="28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809230" cy="592248"/>
          </a:xfrm>
        </p:spPr>
        <p:txBody>
          <a:bodyPr/>
          <a:lstStyle/>
          <a:p>
            <a:r>
              <a:rPr lang="en-GB" dirty="0"/>
              <a:t>Training </a:t>
            </a:r>
          </a:p>
        </p:txBody>
      </p:sp>
      <p:sp>
        <p:nvSpPr>
          <p:cNvPr id="7" name="TextBox 6">
            <a:extLst>
              <a:ext uri="{FF2B5EF4-FFF2-40B4-BE49-F238E27FC236}">
                <a16:creationId xmlns:a16="http://schemas.microsoft.com/office/drawing/2014/main" id="{169E74F3-FD30-460C-A44B-F19D72795C0C}"/>
              </a:ext>
            </a:extLst>
          </p:cNvPr>
          <p:cNvSpPr txBox="1"/>
          <p:nvPr/>
        </p:nvSpPr>
        <p:spPr>
          <a:xfrm>
            <a:off x="562970" y="1800734"/>
            <a:ext cx="7594912" cy="494751"/>
          </a:xfrm>
          <a:prstGeom prst="rect">
            <a:avLst/>
          </a:prstGeom>
          <a:noFill/>
        </p:spPr>
        <p:txBody>
          <a:bodyPr wrap="square">
            <a:spAutoFit/>
          </a:bodyPr>
          <a:lstStyle/>
          <a:p>
            <a:pPr algn="ctr">
              <a:lnSpc>
                <a:spcPct val="120000"/>
              </a:lnSpc>
              <a:spcBef>
                <a:spcPts val="0"/>
              </a:spcBef>
              <a:buNone/>
            </a:pPr>
            <a:r>
              <a:rPr lang="en-GB" sz="2400" dirty="0"/>
              <a:t> </a:t>
            </a:r>
          </a:p>
        </p:txBody>
      </p:sp>
      <p:sp>
        <p:nvSpPr>
          <p:cNvPr id="8" name="Text Placeholder 10">
            <a:extLst>
              <a:ext uri="{FF2B5EF4-FFF2-40B4-BE49-F238E27FC236}">
                <a16:creationId xmlns:a16="http://schemas.microsoft.com/office/drawing/2014/main" id="{B7D23648-49BD-7D00-C4A7-942EF50618C9}"/>
              </a:ext>
            </a:extLst>
          </p:cNvPr>
          <p:cNvSpPr>
            <a:spLocks noGrp="1"/>
          </p:cNvSpPr>
          <p:nvPr>
            <p:ph type="body" sz="quarter" idx="20"/>
          </p:nvPr>
        </p:nvSpPr>
        <p:spPr>
          <a:xfrm rot="1560000">
            <a:off x="6648240" y="522220"/>
            <a:ext cx="2587625" cy="330200"/>
          </a:xfrm>
        </p:spPr>
        <p:txBody>
          <a:bodyPr/>
          <a:lstStyle/>
          <a:p>
            <a:r>
              <a:rPr lang="en-GB" dirty="0"/>
              <a:t>British Summer Championships 2022</a:t>
            </a:r>
          </a:p>
        </p:txBody>
      </p:sp>
    </p:spTree>
    <p:extLst>
      <p:ext uri="{BB962C8B-B14F-4D97-AF65-F5344CB8AC3E}">
        <p14:creationId xmlns:p14="http://schemas.microsoft.com/office/powerpoint/2010/main" val="3775698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23</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buNone/>
            </a:pPr>
            <a:endParaRPr lang="en-GB" sz="2400" dirty="0">
              <a:latin typeface="Arial" pitchFamily="34" charset="0"/>
              <a:cs typeface="Arial" pitchFamily="34" charset="0"/>
            </a:endParaRPr>
          </a:p>
          <a:p>
            <a:pPr algn="ctr">
              <a:buNone/>
            </a:pPr>
            <a:r>
              <a:rPr lang="en-GB" sz="2800" dirty="0">
                <a:latin typeface="Arial" pitchFamily="34" charset="0"/>
                <a:cs typeface="Arial" pitchFamily="34" charset="0"/>
              </a:rPr>
              <a:t>Withdrawals must be made by the end of the Team Leader Meeting for day 1 swims, and by 12 noon on the day before for all subsequent days. </a:t>
            </a:r>
          </a:p>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All withdrawals are via an online system</a:t>
            </a:r>
          </a:p>
          <a:p>
            <a:pPr algn="ctr">
              <a:buNone/>
            </a:pPr>
            <a:r>
              <a:rPr lang="en-GB" sz="2800" dirty="0">
                <a:latin typeface="Arial" pitchFamily="34" charset="0"/>
                <a:cs typeface="Arial" pitchFamily="34" charset="0"/>
              </a:rPr>
              <a:t>https://withdrawals.sportsys.co.uk/british-summer-championships-2022/</a:t>
            </a: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1" name="Text Placeholder 10">
            <a:extLst>
              <a:ext uri="{FF2B5EF4-FFF2-40B4-BE49-F238E27FC236}">
                <a16:creationId xmlns:a16="http://schemas.microsoft.com/office/drawing/2014/main" id="{7E47B886-D2B0-4F61-9491-F0C461D4F67B}"/>
              </a:ext>
            </a:extLst>
          </p:cNvPr>
          <p:cNvSpPr>
            <a:spLocks noGrp="1"/>
          </p:cNvSpPr>
          <p:nvPr>
            <p:ph type="body" sz="quarter" idx="20"/>
          </p:nvPr>
        </p:nvSpPr>
        <p:spPr/>
        <p:txBody>
          <a:bodyPr/>
          <a:lstStyle/>
          <a:p>
            <a:r>
              <a:rPr lang="en-GB" dirty="0"/>
              <a:t>BSC 2022</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542555" cy="592248"/>
          </a:xfrm>
        </p:spPr>
        <p:txBody>
          <a:bodyPr/>
          <a:lstStyle/>
          <a:p>
            <a:r>
              <a:rPr lang="en-GB" dirty="0"/>
              <a:t>Withdrawal from Heats</a:t>
            </a:r>
          </a:p>
        </p:txBody>
      </p:sp>
    </p:spTree>
    <p:extLst>
      <p:ext uri="{BB962C8B-B14F-4D97-AF65-F5344CB8AC3E}">
        <p14:creationId xmlns:p14="http://schemas.microsoft.com/office/powerpoint/2010/main" val="23575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FC1DE0-8A4E-CA3C-2F0A-76597195B5B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50A6C529-ED21-B03A-43C8-266FD47E9F3F}"/>
              </a:ext>
            </a:extLst>
          </p:cNvPr>
          <p:cNvSpPr>
            <a:spLocks noGrp="1"/>
          </p:cNvSpPr>
          <p:nvPr>
            <p:ph type="body" sz="quarter" idx="15"/>
          </p:nvPr>
        </p:nvSpPr>
        <p:spPr/>
        <p:txBody>
          <a:bodyPr/>
          <a:lstStyle/>
          <a:p>
            <a:endParaRPr lang="en-GB" dirty="0"/>
          </a:p>
        </p:txBody>
      </p:sp>
      <p:sp>
        <p:nvSpPr>
          <p:cNvPr id="4" name="Text Placeholder 3">
            <a:extLst>
              <a:ext uri="{FF2B5EF4-FFF2-40B4-BE49-F238E27FC236}">
                <a16:creationId xmlns:a16="http://schemas.microsoft.com/office/drawing/2014/main" id="{68988FFD-69BC-3FB0-E312-3AC9C1ED2E05}"/>
              </a:ext>
            </a:extLst>
          </p:cNvPr>
          <p:cNvSpPr>
            <a:spLocks noGrp="1"/>
          </p:cNvSpPr>
          <p:nvPr>
            <p:ph type="body" sz="quarter" idx="20"/>
          </p:nvPr>
        </p:nvSpPr>
        <p:spPr/>
        <p:txBody>
          <a:bodyPr/>
          <a:lstStyle/>
          <a:p>
            <a:endParaRPr lang="en-GB"/>
          </a:p>
        </p:txBody>
      </p:sp>
      <p:sp>
        <p:nvSpPr>
          <p:cNvPr id="6" name="Text Placeholder 5">
            <a:extLst>
              <a:ext uri="{FF2B5EF4-FFF2-40B4-BE49-F238E27FC236}">
                <a16:creationId xmlns:a16="http://schemas.microsoft.com/office/drawing/2014/main" id="{17B3789F-F552-FAB9-E4C9-A72809FB0504}"/>
              </a:ext>
            </a:extLst>
          </p:cNvPr>
          <p:cNvSpPr>
            <a:spLocks noGrp="1"/>
          </p:cNvSpPr>
          <p:nvPr>
            <p:ph type="body" sz="quarter" idx="28"/>
          </p:nvPr>
        </p:nvSpPr>
        <p:spPr/>
        <p:txBody>
          <a:bodyPr/>
          <a:lstStyle/>
          <a:p>
            <a:endParaRPr lang="en-GB"/>
          </a:p>
        </p:txBody>
      </p:sp>
      <p:pic>
        <p:nvPicPr>
          <p:cNvPr id="8" name="Picture 7">
            <a:extLst>
              <a:ext uri="{FF2B5EF4-FFF2-40B4-BE49-F238E27FC236}">
                <a16:creationId xmlns:a16="http://schemas.microsoft.com/office/drawing/2014/main" id="{B39581EE-7577-4319-09A9-73C612D51A91}"/>
              </a:ext>
            </a:extLst>
          </p:cNvPr>
          <p:cNvPicPr>
            <a:picLocks noChangeAspect="1"/>
          </p:cNvPicPr>
          <p:nvPr/>
        </p:nvPicPr>
        <p:blipFill>
          <a:blip r:embed="rId2"/>
          <a:stretch>
            <a:fillRect/>
          </a:stretch>
        </p:blipFill>
        <p:spPr>
          <a:xfrm>
            <a:off x="-1" y="0"/>
            <a:ext cx="9162119" cy="6635021"/>
          </a:xfrm>
          <a:prstGeom prst="rect">
            <a:avLst/>
          </a:prstGeom>
        </p:spPr>
      </p:pic>
    </p:spTree>
    <p:extLst>
      <p:ext uri="{BB962C8B-B14F-4D97-AF65-F5344CB8AC3E}">
        <p14:creationId xmlns:p14="http://schemas.microsoft.com/office/powerpoint/2010/main" val="1917153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25</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lgn="ctr"/>
            <a:endParaRPr lang="en-GB" sz="2800" dirty="0">
              <a:solidFill>
                <a:srgbClr val="004188"/>
              </a:solidFill>
              <a:latin typeface="Arial" panose="020B0604020202020204" pitchFamily="34" charset="0"/>
              <a:cs typeface="Arial" panose="020B0604020202020204" pitchFamily="34" charset="0"/>
            </a:endParaRPr>
          </a:p>
          <a:p>
            <a:pPr algn="ctr"/>
            <a:r>
              <a:rPr lang="en-GB" sz="2800" dirty="0">
                <a:solidFill>
                  <a:srgbClr val="004188"/>
                </a:solidFill>
                <a:latin typeface="Arial" panose="020B0604020202020204" pitchFamily="34" charset="0"/>
                <a:cs typeface="Arial" panose="020B0604020202020204" pitchFamily="34" charset="0"/>
              </a:rPr>
              <a:t>Team Declaration Forms must be completed and submitted to the Recorders at least 60 minutes prior to the start of the session in which the declared swim are to complete </a:t>
            </a:r>
          </a:p>
          <a:p>
            <a:endParaRPr lang="en-GB" sz="2800" b="1" dirty="0">
              <a:solidFill>
                <a:srgbClr val="004188"/>
              </a:solidFill>
              <a:latin typeface="PF DIN Text Pro" panose="02000506020000020004" pitchFamily="2" charset="0"/>
            </a:endParaRPr>
          </a:p>
          <a:p>
            <a:pPr algn="ctr"/>
            <a:r>
              <a:rPr lang="en-GB" sz="2800" dirty="0">
                <a:solidFill>
                  <a:srgbClr val="004188"/>
                </a:solidFill>
                <a:latin typeface="Arial" panose="020B0604020202020204" pitchFamily="34" charset="0"/>
                <a:cs typeface="Arial" panose="020B0604020202020204" pitchFamily="34" charset="0"/>
              </a:rPr>
              <a:t>Team Declaration Forms are submitted online.</a:t>
            </a:r>
          </a:p>
          <a:p>
            <a:pPr algn="ctr"/>
            <a:r>
              <a:rPr lang="en-GB" sz="2800" dirty="0">
                <a:solidFill>
                  <a:srgbClr val="004188"/>
                </a:solidFill>
                <a:latin typeface="Arial" panose="020B0604020202020204" pitchFamily="34" charset="0"/>
                <a:cs typeface="Arial" panose="020B0604020202020204" pitchFamily="34" charset="0"/>
              </a:rPr>
              <a:t>https://withdrawals.sportsys.co.uk/british-summer-championships-2022-team-declaration/</a:t>
            </a:r>
          </a:p>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809230" cy="592248"/>
          </a:xfrm>
        </p:spPr>
        <p:txBody>
          <a:bodyPr/>
          <a:lstStyle/>
          <a:p>
            <a:r>
              <a:rPr lang="en-GB" dirty="0"/>
              <a:t>Team Events</a:t>
            </a:r>
          </a:p>
        </p:txBody>
      </p:sp>
      <p:sp>
        <p:nvSpPr>
          <p:cNvPr id="6" name="Text Placeholder 10">
            <a:extLst>
              <a:ext uri="{FF2B5EF4-FFF2-40B4-BE49-F238E27FC236}">
                <a16:creationId xmlns:a16="http://schemas.microsoft.com/office/drawing/2014/main" id="{2B16B6DC-D10F-E0C2-0018-9DB1ACD76C71}"/>
              </a:ext>
            </a:extLst>
          </p:cNvPr>
          <p:cNvSpPr>
            <a:spLocks noGrp="1"/>
          </p:cNvSpPr>
          <p:nvPr>
            <p:ph type="body" sz="quarter" idx="20"/>
          </p:nvPr>
        </p:nvSpPr>
        <p:spPr>
          <a:xfrm rot="1560000">
            <a:off x="6664722" y="491056"/>
            <a:ext cx="2587625" cy="330200"/>
          </a:xfrm>
        </p:spPr>
        <p:txBody>
          <a:bodyPr/>
          <a:lstStyle/>
          <a:p>
            <a:r>
              <a:rPr lang="en-GB" dirty="0"/>
              <a:t>British Summer Championships 2022</a:t>
            </a:r>
          </a:p>
        </p:txBody>
      </p:sp>
    </p:spTree>
    <p:extLst>
      <p:ext uri="{BB962C8B-B14F-4D97-AF65-F5344CB8AC3E}">
        <p14:creationId xmlns:p14="http://schemas.microsoft.com/office/powerpoint/2010/main" val="4168200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20</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lgn="ctr"/>
            <a:endParaRPr lang="en-GB" sz="2800" dirty="0">
              <a:solidFill>
                <a:srgbClr val="004188"/>
              </a:solidFill>
              <a:latin typeface="Arial" panose="020B0604020202020204" pitchFamily="34" charset="0"/>
              <a:cs typeface="Arial" panose="020B0604020202020204"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809230" cy="592248"/>
          </a:xfrm>
        </p:spPr>
        <p:txBody>
          <a:bodyPr/>
          <a:lstStyle/>
          <a:p>
            <a:r>
              <a:rPr lang="en-GB" dirty="0"/>
              <a:t>Team Events</a:t>
            </a:r>
          </a:p>
        </p:txBody>
      </p:sp>
      <p:sp>
        <p:nvSpPr>
          <p:cNvPr id="6" name="Text Placeholder 10">
            <a:extLst>
              <a:ext uri="{FF2B5EF4-FFF2-40B4-BE49-F238E27FC236}">
                <a16:creationId xmlns:a16="http://schemas.microsoft.com/office/drawing/2014/main" id="{2B16B6DC-D10F-E0C2-0018-9DB1ACD76C71}"/>
              </a:ext>
            </a:extLst>
          </p:cNvPr>
          <p:cNvSpPr>
            <a:spLocks noGrp="1"/>
          </p:cNvSpPr>
          <p:nvPr>
            <p:ph type="body" sz="quarter" idx="20"/>
          </p:nvPr>
        </p:nvSpPr>
        <p:spPr>
          <a:xfrm rot="1560000">
            <a:off x="6664722" y="491056"/>
            <a:ext cx="2587625" cy="330200"/>
          </a:xfrm>
        </p:spPr>
        <p:txBody>
          <a:bodyPr/>
          <a:lstStyle/>
          <a:p>
            <a:r>
              <a:rPr lang="en-GB" dirty="0"/>
              <a:t>British Summer Championships 2022</a:t>
            </a:r>
          </a:p>
        </p:txBody>
      </p:sp>
      <p:pic>
        <p:nvPicPr>
          <p:cNvPr id="3" name="Picture 2">
            <a:extLst>
              <a:ext uri="{FF2B5EF4-FFF2-40B4-BE49-F238E27FC236}">
                <a16:creationId xmlns:a16="http://schemas.microsoft.com/office/drawing/2014/main" id="{6E1CBE6E-C399-B0EE-8A4B-6FA366B658AE}"/>
              </a:ext>
            </a:extLst>
          </p:cNvPr>
          <p:cNvPicPr>
            <a:picLocks noChangeAspect="1"/>
          </p:cNvPicPr>
          <p:nvPr/>
        </p:nvPicPr>
        <p:blipFill>
          <a:blip r:embed="rId2"/>
          <a:stretch>
            <a:fillRect/>
          </a:stretch>
        </p:blipFill>
        <p:spPr>
          <a:xfrm>
            <a:off x="0" y="116632"/>
            <a:ext cx="9144000" cy="6741368"/>
          </a:xfrm>
          <a:prstGeom prst="rect">
            <a:avLst/>
          </a:prstGeom>
        </p:spPr>
      </p:pic>
    </p:spTree>
    <p:extLst>
      <p:ext uri="{BB962C8B-B14F-4D97-AF65-F5344CB8AC3E}">
        <p14:creationId xmlns:p14="http://schemas.microsoft.com/office/powerpoint/2010/main" val="3804691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27</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010192"/>
            <a:ext cx="7789401" cy="4917335"/>
          </a:xfrm>
        </p:spPr>
        <p:txBody>
          <a:bodyPr/>
          <a:lstStyle/>
          <a:p>
            <a:pPr algn="ctr">
              <a:lnSpc>
                <a:spcPct val="120000"/>
              </a:lnSpc>
            </a:pPr>
            <a:r>
              <a:rPr lang="en-GB" sz="2800" dirty="0">
                <a:solidFill>
                  <a:srgbClr val="004188"/>
                </a:solidFill>
                <a:latin typeface="Arial" panose="020B0604020202020204" pitchFamily="34" charset="0"/>
                <a:cs typeface="Arial" panose="020B0604020202020204" pitchFamily="34" charset="0"/>
              </a:rPr>
              <a:t>All competitors will be expected to swim unless the withdrawal procedure has been complied with</a:t>
            </a:r>
          </a:p>
          <a:p>
            <a:pPr algn="ctr">
              <a:lnSpc>
                <a:spcPct val="120000"/>
              </a:lnSpc>
            </a:pPr>
            <a:r>
              <a:rPr lang="en-US" sz="2800" b="1" dirty="0">
                <a:solidFill>
                  <a:srgbClr val="004188"/>
                </a:solidFill>
                <a:latin typeface="Arial" panose="020B0604020202020204" pitchFamily="34" charset="0"/>
                <a:cs typeface="Arial" panose="020B0604020202020204" pitchFamily="34" charset="0"/>
              </a:rPr>
              <a:t>INDIVIDUAL EVENTS</a:t>
            </a:r>
          </a:p>
          <a:p>
            <a:pPr algn="ctr">
              <a:lnSpc>
                <a:spcPct val="120000"/>
              </a:lnSpc>
            </a:pPr>
            <a:r>
              <a:rPr lang="en-US" sz="2400" dirty="0">
                <a:solidFill>
                  <a:srgbClr val="004188"/>
                </a:solidFill>
                <a:latin typeface="Arial" panose="020B0604020202020204" pitchFamily="34" charset="0"/>
                <a:cs typeface="Arial" panose="020B0604020202020204" pitchFamily="34" charset="0"/>
              </a:rPr>
              <a:t>Age Groups:  </a:t>
            </a:r>
          </a:p>
          <a:p>
            <a:pPr algn="ctr">
              <a:lnSpc>
                <a:spcPct val="120000"/>
              </a:lnSpc>
            </a:pPr>
            <a:r>
              <a:rPr lang="en-US" sz="2400" dirty="0">
                <a:solidFill>
                  <a:srgbClr val="004188"/>
                </a:solidFill>
                <a:latin typeface="Arial" panose="020B0604020202020204" pitchFamily="34" charset="0"/>
                <a:cs typeface="Arial" panose="020B0604020202020204" pitchFamily="34" charset="0"/>
              </a:rPr>
              <a:t>13/14yrs, 15yrs, 16yrs, 17yrs, 18yrs, 19+ </a:t>
            </a:r>
            <a:r>
              <a:rPr lang="en-US" sz="2400" dirty="0" err="1">
                <a:solidFill>
                  <a:srgbClr val="004188"/>
                </a:solidFill>
                <a:latin typeface="Arial" panose="020B0604020202020204" pitchFamily="34" charset="0"/>
                <a:cs typeface="Arial" panose="020B0604020202020204" pitchFamily="34" charset="0"/>
              </a:rPr>
              <a:t>yrs</a:t>
            </a:r>
            <a:endParaRPr lang="en-US" sz="2400" dirty="0">
              <a:solidFill>
                <a:srgbClr val="004188"/>
              </a:solidFill>
              <a:latin typeface="Arial" panose="020B0604020202020204" pitchFamily="34" charset="0"/>
              <a:cs typeface="Arial" panose="020B0604020202020204" pitchFamily="34" charset="0"/>
            </a:endParaRPr>
          </a:p>
          <a:p>
            <a:pPr algn="ctr">
              <a:lnSpc>
                <a:spcPct val="120000"/>
              </a:lnSpc>
            </a:pPr>
            <a:r>
              <a:rPr lang="en-US" sz="2800" b="1" dirty="0">
                <a:solidFill>
                  <a:srgbClr val="004188"/>
                </a:solidFill>
                <a:latin typeface="Arial" panose="020B0604020202020204" pitchFamily="34" charset="0"/>
                <a:cs typeface="Arial" panose="020B0604020202020204" pitchFamily="34" charset="0"/>
              </a:rPr>
              <a:t>TEAM EVENTS</a:t>
            </a:r>
          </a:p>
          <a:p>
            <a:pPr algn="ctr">
              <a:lnSpc>
                <a:spcPct val="120000"/>
              </a:lnSpc>
            </a:pPr>
            <a:r>
              <a:rPr lang="en-US" sz="2400" dirty="0">
                <a:solidFill>
                  <a:srgbClr val="004188"/>
                </a:solidFill>
                <a:latin typeface="Arial" panose="020B0604020202020204" pitchFamily="34" charset="0"/>
                <a:cs typeface="Arial" panose="020B0604020202020204" pitchFamily="34" charset="0"/>
              </a:rPr>
              <a:t>Age Groups: 14/16yrs, 17+ </a:t>
            </a:r>
            <a:r>
              <a:rPr lang="en-US" sz="2400" dirty="0" err="1">
                <a:solidFill>
                  <a:srgbClr val="004188"/>
                </a:solidFill>
                <a:latin typeface="Arial" panose="020B0604020202020204" pitchFamily="34" charset="0"/>
                <a:cs typeface="Arial" panose="020B0604020202020204" pitchFamily="34" charset="0"/>
              </a:rPr>
              <a:t>yrs</a:t>
            </a:r>
            <a:r>
              <a:rPr lang="en-US" sz="2400" dirty="0">
                <a:solidFill>
                  <a:srgbClr val="004188"/>
                </a:solidFill>
                <a:latin typeface="Arial" panose="020B0604020202020204" pitchFamily="34" charset="0"/>
                <a:cs typeface="Arial" panose="020B0604020202020204" pitchFamily="34" charset="0"/>
              </a:rPr>
              <a:t> </a:t>
            </a:r>
          </a:p>
          <a:p>
            <a:pPr algn="ctr">
              <a:lnSpc>
                <a:spcPct val="120000"/>
              </a:lnSpc>
              <a:buNone/>
            </a:pPr>
            <a:endParaRPr lang="en-GB" sz="2400" dirty="0">
              <a:latin typeface="Arial" pitchFamily="34" charset="0"/>
              <a:cs typeface="Arial" pitchFamily="34" charset="0"/>
            </a:endParaRPr>
          </a:p>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542555" cy="592248"/>
          </a:xfrm>
        </p:spPr>
        <p:txBody>
          <a:bodyPr/>
          <a:lstStyle/>
          <a:p>
            <a:r>
              <a:rPr lang="en-GB" dirty="0"/>
              <a:t>Competition Format</a:t>
            </a:r>
          </a:p>
        </p:txBody>
      </p:sp>
      <p:sp>
        <p:nvSpPr>
          <p:cNvPr id="8" name="Text Placeholder 10">
            <a:extLst>
              <a:ext uri="{FF2B5EF4-FFF2-40B4-BE49-F238E27FC236}">
                <a16:creationId xmlns:a16="http://schemas.microsoft.com/office/drawing/2014/main" id="{CD4E29E1-ABA4-8AB8-B445-4424875DC4DB}"/>
              </a:ext>
            </a:extLst>
          </p:cNvPr>
          <p:cNvSpPr>
            <a:spLocks noGrp="1"/>
          </p:cNvSpPr>
          <p:nvPr>
            <p:ph type="body" sz="quarter" idx="20"/>
          </p:nvPr>
        </p:nvSpPr>
        <p:spPr>
          <a:xfrm rot="1560000">
            <a:off x="6643037" y="491056"/>
            <a:ext cx="2587625" cy="330200"/>
          </a:xfrm>
        </p:spPr>
        <p:txBody>
          <a:bodyPr/>
          <a:lstStyle/>
          <a:p>
            <a:r>
              <a:rPr lang="en-GB" dirty="0"/>
              <a:t>British Summer Championships 2022</a:t>
            </a:r>
          </a:p>
        </p:txBody>
      </p:sp>
    </p:spTree>
    <p:extLst>
      <p:ext uri="{BB962C8B-B14F-4D97-AF65-F5344CB8AC3E}">
        <p14:creationId xmlns:p14="http://schemas.microsoft.com/office/powerpoint/2010/main" val="59579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28</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953246" cy="592248"/>
          </a:xfrm>
        </p:spPr>
        <p:txBody>
          <a:bodyPr/>
          <a:lstStyle/>
          <a:p>
            <a:pPr algn="ctr"/>
            <a:r>
              <a:rPr lang="en-GB" dirty="0"/>
              <a:t>Para Swimming Events</a:t>
            </a:r>
          </a:p>
        </p:txBody>
      </p:sp>
      <p:sp>
        <p:nvSpPr>
          <p:cNvPr id="8" name="TextBox 7">
            <a:extLst>
              <a:ext uri="{FF2B5EF4-FFF2-40B4-BE49-F238E27FC236}">
                <a16:creationId xmlns:a16="http://schemas.microsoft.com/office/drawing/2014/main" id="{9351D9FA-1546-447D-B6E4-1BF79875FA5A}"/>
              </a:ext>
            </a:extLst>
          </p:cNvPr>
          <p:cNvSpPr txBox="1"/>
          <p:nvPr/>
        </p:nvSpPr>
        <p:spPr>
          <a:xfrm>
            <a:off x="2293374" y="-29332372"/>
            <a:ext cx="4586748" cy="3597139"/>
          </a:xfrm>
          <a:prstGeom prst="rect">
            <a:avLst/>
          </a:prstGeom>
          <a:noFill/>
        </p:spPr>
        <p:txBody>
          <a:bodyPr wrap="square">
            <a:spAutoFit/>
          </a:bodyPr>
          <a:lstStyle/>
          <a:p>
            <a:pPr algn="ctr">
              <a:lnSpc>
                <a:spcPct val="120000"/>
              </a:lnSpc>
              <a:spcBef>
                <a:spcPts val="0"/>
              </a:spcBef>
              <a:buNone/>
            </a:pPr>
            <a:r>
              <a:rPr lang="en-GB" sz="2400" dirty="0">
                <a:latin typeface="Arial" pitchFamily="34" charset="0"/>
                <a:cs typeface="Arial" pitchFamily="34" charset="0"/>
              </a:rPr>
              <a:t>Finalists and reserves, not wishing to swim, shall notify the Chief Recorder of their intention to withdraw no later than 30 minutes after the conclusion of the last event in the </a:t>
            </a:r>
          </a:p>
          <a:p>
            <a:pPr algn="ctr">
              <a:lnSpc>
                <a:spcPct val="120000"/>
              </a:lnSpc>
              <a:spcBef>
                <a:spcPts val="0"/>
              </a:spcBef>
              <a:buNone/>
            </a:pPr>
            <a:r>
              <a:rPr lang="en-GB" sz="2400" dirty="0">
                <a:latin typeface="Arial" pitchFamily="34" charset="0"/>
                <a:cs typeface="Arial" pitchFamily="34" charset="0"/>
              </a:rPr>
              <a:t>Session in which they have qualified for the next round. </a:t>
            </a:r>
          </a:p>
        </p:txBody>
      </p:sp>
      <p:sp>
        <p:nvSpPr>
          <p:cNvPr id="3" name="Text Placeholder 2">
            <a:extLst>
              <a:ext uri="{FF2B5EF4-FFF2-40B4-BE49-F238E27FC236}">
                <a16:creationId xmlns:a16="http://schemas.microsoft.com/office/drawing/2014/main" id="{B8C6E5F7-95CF-303A-E258-5EC7C9D5B419}"/>
              </a:ext>
            </a:extLst>
          </p:cNvPr>
          <p:cNvSpPr>
            <a:spLocks noGrp="1"/>
          </p:cNvSpPr>
          <p:nvPr>
            <p:ph type="body" sz="quarter" idx="15"/>
          </p:nvPr>
        </p:nvSpPr>
        <p:spPr/>
        <p:txBody>
          <a:bodyPr/>
          <a:lstStyle/>
          <a:p>
            <a:pPr algn="ctr"/>
            <a:r>
              <a:rPr lang="en-GB" sz="2800" dirty="0">
                <a:solidFill>
                  <a:srgbClr val="004188"/>
                </a:solidFill>
                <a:cs typeface="Arial" panose="020B0604020202020204" pitchFamily="34" charset="0"/>
              </a:rPr>
              <a:t>Para events competed on Multi-class basis</a:t>
            </a:r>
          </a:p>
          <a:p>
            <a:pPr algn="ctr"/>
            <a:endParaRPr lang="en-GB" sz="1400" dirty="0">
              <a:solidFill>
                <a:srgbClr val="004188"/>
              </a:solidFill>
              <a:cs typeface="Arial" panose="020B0604020202020204" pitchFamily="34" charset="0"/>
            </a:endParaRPr>
          </a:p>
          <a:p>
            <a:pPr algn="ctr"/>
            <a:r>
              <a:rPr lang="en-GB" sz="2800" dirty="0">
                <a:solidFill>
                  <a:srgbClr val="004188"/>
                </a:solidFill>
                <a:cs typeface="Arial" panose="020B0604020202020204" pitchFamily="34" charset="0"/>
              </a:rPr>
              <a:t>Top 10 swimmers as determined by British Para-Swimming Points will progress to the final</a:t>
            </a:r>
          </a:p>
          <a:p>
            <a:pPr algn="ctr"/>
            <a:endParaRPr lang="en-GB" sz="1400" dirty="0">
              <a:solidFill>
                <a:srgbClr val="004188"/>
              </a:solidFill>
              <a:cs typeface="Arial" panose="020B0604020202020204" pitchFamily="34" charset="0"/>
            </a:endParaRPr>
          </a:p>
          <a:p>
            <a:pPr algn="ctr"/>
            <a:r>
              <a:rPr lang="en-GB" sz="2800" dirty="0">
                <a:solidFill>
                  <a:srgbClr val="004188"/>
                </a:solidFill>
                <a:cs typeface="Arial" panose="020B0604020202020204" pitchFamily="34" charset="0"/>
              </a:rPr>
              <a:t>Dead Heat of equal points exceeding 10 progressing to a final will require a swim off</a:t>
            </a:r>
          </a:p>
          <a:p>
            <a:pPr algn="ctr"/>
            <a:endParaRPr lang="en-GB" sz="1600" dirty="0">
              <a:solidFill>
                <a:srgbClr val="004188"/>
              </a:solidFill>
              <a:cs typeface="Arial" panose="020B0604020202020204" pitchFamily="34" charset="0"/>
            </a:endParaRPr>
          </a:p>
          <a:p>
            <a:pPr algn="ctr"/>
            <a:r>
              <a:rPr lang="en-GB" sz="2800" dirty="0">
                <a:solidFill>
                  <a:srgbClr val="004188"/>
                </a:solidFill>
                <a:cs typeface="Arial" panose="020B0604020202020204" pitchFamily="34" charset="0"/>
              </a:rPr>
              <a:t>Finals seeded by time</a:t>
            </a:r>
          </a:p>
          <a:p>
            <a:pPr algn="ctr"/>
            <a:endParaRPr lang="en-GB" sz="1600" dirty="0">
              <a:solidFill>
                <a:srgbClr val="004188"/>
              </a:solidFill>
              <a:cs typeface="Arial" panose="020B0604020202020204" pitchFamily="34" charset="0"/>
            </a:endParaRPr>
          </a:p>
          <a:p>
            <a:pPr algn="ctr"/>
            <a:r>
              <a:rPr lang="en-GB" sz="2800" dirty="0">
                <a:solidFill>
                  <a:srgbClr val="004188"/>
                </a:solidFill>
                <a:cs typeface="Arial" panose="020B0604020202020204" pitchFamily="34" charset="0"/>
              </a:rPr>
              <a:t>There will be a heat and final for all events.</a:t>
            </a:r>
            <a:endParaRPr lang="en-GB" sz="2800" dirty="0"/>
          </a:p>
        </p:txBody>
      </p:sp>
      <p:sp>
        <p:nvSpPr>
          <p:cNvPr id="10" name="Text Placeholder 10">
            <a:extLst>
              <a:ext uri="{FF2B5EF4-FFF2-40B4-BE49-F238E27FC236}">
                <a16:creationId xmlns:a16="http://schemas.microsoft.com/office/drawing/2014/main" id="{B443E2C4-7353-E782-2C51-8B973A332FCE}"/>
              </a:ext>
            </a:extLst>
          </p:cNvPr>
          <p:cNvSpPr>
            <a:spLocks noGrp="1"/>
          </p:cNvSpPr>
          <p:nvPr>
            <p:ph type="body" sz="quarter" idx="20"/>
          </p:nvPr>
        </p:nvSpPr>
        <p:spPr>
          <a:xfrm rot="1560000">
            <a:off x="6644772" y="550460"/>
            <a:ext cx="2587625" cy="330200"/>
          </a:xfrm>
        </p:spPr>
        <p:txBody>
          <a:bodyPr/>
          <a:lstStyle/>
          <a:p>
            <a:r>
              <a:rPr lang="en-GB" dirty="0"/>
              <a:t>British Summer Championships 2022</a:t>
            </a:r>
          </a:p>
        </p:txBody>
      </p:sp>
    </p:spTree>
    <p:extLst>
      <p:ext uri="{BB962C8B-B14F-4D97-AF65-F5344CB8AC3E}">
        <p14:creationId xmlns:p14="http://schemas.microsoft.com/office/powerpoint/2010/main" val="1414814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29</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953246" cy="592248"/>
          </a:xfrm>
        </p:spPr>
        <p:txBody>
          <a:bodyPr/>
          <a:lstStyle/>
          <a:p>
            <a:pPr algn="ctr"/>
            <a:r>
              <a:rPr lang="en-GB" dirty="0"/>
              <a:t>Withdrawal from Finals</a:t>
            </a:r>
          </a:p>
        </p:txBody>
      </p:sp>
      <p:sp>
        <p:nvSpPr>
          <p:cNvPr id="4" name="Text Placeholder 3">
            <a:extLst>
              <a:ext uri="{FF2B5EF4-FFF2-40B4-BE49-F238E27FC236}">
                <a16:creationId xmlns:a16="http://schemas.microsoft.com/office/drawing/2014/main" id="{7D2B2859-CA9B-413E-A1A8-9BD288653BDB}"/>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ctr">
              <a:lnSpc>
                <a:spcPct val="100000"/>
              </a:lnSpc>
              <a:spcBef>
                <a:spcPts val="0"/>
              </a:spcBef>
              <a:buNone/>
            </a:pPr>
            <a:r>
              <a:rPr lang="en-GB" sz="2800" dirty="0">
                <a:latin typeface="Arial" pitchFamily="34" charset="0"/>
                <a:cs typeface="Arial" pitchFamily="34" charset="0"/>
              </a:rPr>
              <a:t>Finalists and reserves, not wishing to swim, shall notify the Chief Recorder of their intention to withdraw no later than 30 minutes after the conclusion of the last event in the Session in which they have qualified for the next round</a:t>
            </a:r>
          </a:p>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Reserves will be released upon publication  of the finals session start lists.</a:t>
            </a:r>
          </a:p>
          <a:p>
            <a:pPr algn="ctr">
              <a:buNone/>
            </a:pPr>
            <a:r>
              <a:rPr lang="en-GB" sz="2800" dirty="0">
                <a:latin typeface="Arial" pitchFamily="34" charset="0"/>
                <a:cs typeface="Arial" pitchFamily="34" charset="0"/>
              </a:rPr>
              <a:t>Once released they do not need to report to the Call Room. </a:t>
            </a:r>
          </a:p>
          <a:p>
            <a:pPr algn="ctr">
              <a:lnSpc>
                <a:spcPct val="120000"/>
              </a:lnSpc>
              <a:spcBef>
                <a:spcPts val="0"/>
              </a:spcBef>
              <a:buNone/>
            </a:pPr>
            <a:endParaRPr lang="en-GB" sz="2400" dirty="0">
              <a:latin typeface="Arial" pitchFamily="34" charset="0"/>
              <a:cs typeface="Arial" pitchFamily="34" charset="0"/>
            </a:endParaRPr>
          </a:p>
          <a:p>
            <a:pPr algn="r"/>
            <a:endParaRPr lang="en-GB" dirty="0"/>
          </a:p>
        </p:txBody>
      </p:sp>
      <p:sp>
        <p:nvSpPr>
          <p:cNvPr id="8" name="TextBox 7">
            <a:extLst>
              <a:ext uri="{FF2B5EF4-FFF2-40B4-BE49-F238E27FC236}">
                <a16:creationId xmlns:a16="http://schemas.microsoft.com/office/drawing/2014/main" id="{9351D9FA-1546-447D-B6E4-1BF79875FA5A}"/>
              </a:ext>
            </a:extLst>
          </p:cNvPr>
          <p:cNvSpPr txBox="1"/>
          <p:nvPr/>
        </p:nvSpPr>
        <p:spPr>
          <a:xfrm>
            <a:off x="2293374" y="-29332372"/>
            <a:ext cx="4586748" cy="3597139"/>
          </a:xfrm>
          <a:prstGeom prst="rect">
            <a:avLst/>
          </a:prstGeom>
          <a:noFill/>
        </p:spPr>
        <p:txBody>
          <a:bodyPr wrap="square">
            <a:spAutoFit/>
          </a:bodyPr>
          <a:lstStyle/>
          <a:p>
            <a:pPr algn="ctr">
              <a:lnSpc>
                <a:spcPct val="120000"/>
              </a:lnSpc>
              <a:spcBef>
                <a:spcPts val="0"/>
              </a:spcBef>
              <a:buNone/>
            </a:pPr>
            <a:r>
              <a:rPr lang="en-GB" sz="2400" dirty="0">
                <a:latin typeface="Arial" pitchFamily="34" charset="0"/>
                <a:cs typeface="Arial" pitchFamily="34" charset="0"/>
              </a:rPr>
              <a:t>Finalists and reserves, not wishing to swim, shall notify the Chief Recorder of their intention to withdraw no later than 30 minutes after the conclusion of the last event in the </a:t>
            </a:r>
          </a:p>
          <a:p>
            <a:pPr algn="ctr">
              <a:lnSpc>
                <a:spcPct val="120000"/>
              </a:lnSpc>
              <a:spcBef>
                <a:spcPts val="0"/>
              </a:spcBef>
              <a:buNone/>
            </a:pPr>
            <a:r>
              <a:rPr lang="en-GB" sz="2400" dirty="0">
                <a:latin typeface="Arial" pitchFamily="34" charset="0"/>
                <a:cs typeface="Arial" pitchFamily="34" charset="0"/>
              </a:rPr>
              <a:t>Session in which they have qualified for the next round. </a:t>
            </a:r>
          </a:p>
        </p:txBody>
      </p:sp>
      <p:sp>
        <p:nvSpPr>
          <p:cNvPr id="10" name="Text Placeholder 10">
            <a:extLst>
              <a:ext uri="{FF2B5EF4-FFF2-40B4-BE49-F238E27FC236}">
                <a16:creationId xmlns:a16="http://schemas.microsoft.com/office/drawing/2014/main" id="{1F64552E-7C31-9A6C-E75F-DA8A76E6F01A}"/>
              </a:ext>
            </a:extLst>
          </p:cNvPr>
          <p:cNvSpPr>
            <a:spLocks noGrp="1"/>
          </p:cNvSpPr>
          <p:nvPr>
            <p:ph type="body" sz="quarter" idx="20"/>
          </p:nvPr>
        </p:nvSpPr>
        <p:spPr>
          <a:xfrm rot="1560000">
            <a:off x="6821557" y="550461"/>
            <a:ext cx="2587625" cy="330200"/>
          </a:xfrm>
        </p:spPr>
        <p:txBody>
          <a:bodyPr/>
          <a:lstStyle/>
          <a:p>
            <a:r>
              <a:rPr lang="en-GB" dirty="0"/>
              <a:t>British Summer Championships 2022</a:t>
            </a:r>
          </a:p>
        </p:txBody>
      </p:sp>
    </p:spTree>
    <p:extLst>
      <p:ext uri="{BB962C8B-B14F-4D97-AF65-F5344CB8AC3E}">
        <p14:creationId xmlns:p14="http://schemas.microsoft.com/office/powerpoint/2010/main" val="373542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B1B7-D845-4E14-8011-5759FB9566C8}"/>
              </a:ext>
            </a:extLst>
          </p:cNvPr>
          <p:cNvSpPr>
            <a:spLocks noGrp="1"/>
          </p:cNvSpPr>
          <p:nvPr>
            <p:ph type="ctrTitle"/>
          </p:nvPr>
        </p:nvSpPr>
        <p:spPr>
          <a:xfrm>
            <a:off x="3563888" y="4561967"/>
            <a:ext cx="5018856" cy="811840"/>
          </a:xfrm>
        </p:spPr>
        <p:txBody>
          <a:bodyPr/>
          <a:lstStyle/>
          <a:p>
            <a:pPr algn="ctr"/>
            <a:r>
              <a:rPr lang="en-GB" sz="2400" dirty="0"/>
              <a:t>Barry Saunders &amp; Kim Bligh</a:t>
            </a:r>
            <a:br>
              <a:rPr lang="en-GB" sz="2000" dirty="0"/>
            </a:br>
            <a:br>
              <a:rPr lang="en-GB" sz="2000" dirty="0"/>
            </a:br>
            <a:r>
              <a:rPr lang="en-GB" sz="2800" dirty="0"/>
              <a:t>Meet Directors</a:t>
            </a:r>
            <a:endParaRPr lang="en-GB" dirty="0"/>
          </a:p>
        </p:txBody>
      </p:sp>
      <p:pic>
        <p:nvPicPr>
          <p:cNvPr id="18" name="Picture 17" descr="A person with a beard&#10;&#10;Description automatically generated with low confidence">
            <a:extLst>
              <a:ext uri="{FF2B5EF4-FFF2-40B4-BE49-F238E27FC236}">
                <a16:creationId xmlns:a16="http://schemas.microsoft.com/office/drawing/2014/main" id="{67A903DE-0C59-4CD5-9726-69D39EB7E81A}"/>
              </a:ext>
            </a:extLst>
          </p:cNvPr>
          <p:cNvPicPr>
            <a:picLocks noChangeAspect="1"/>
          </p:cNvPicPr>
          <p:nvPr/>
        </p:nvPicPr>
        <p:blipFill>
          <a:blip r:embed="rId2"/>
          <a:stretch>
            <a:fillRect/>
          </a:stretch>
        </p:blipFill>
        <p:spPr>
          <a:xfrm>
            <a:off x="3852133" y="1912114"/>
            <a:ext cx="1893781" cy="2214384"/>
          </a:xfrm>
          <a:prstGeom prst="rect">
            <a:avLst/>
          </a:prstGeom>
        </p:spPr>
      </p:pic>
      <p:pic>
        <p:nvPicPr>
          <p:cNvPr id="20" name="Picture 6" descr="Kim Bligh">
            <a:extLst>
              <a:ext uri="{FF2B5EF4-FFF2-40B4-BE49-F238E27FC236}">
                <a16:creationId xmlns:a16="http://schemas.microsoft.com/office/drawing/2014/main" id="{AAA92829-7436-4762-BAD2-99611FF36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484" y="1912115"/>
            <a:ext cx="2350621" cy="221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514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30</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a:p>
            <a:pPr algn="ctr">
              <a:buNone/>
            </a:pPr>
            <a:r>
              <a:rPr lang="en-GB" sz="2800" dirty="0">
                <a:latin typeface="Arial" pitchFamily="34" charset="0"/>
                <a:cs typeface="Arial" pitchFamily="34" charset="0"/>
              </a:rPr>
              <a:t>Swimmers must report to the competition stewards in the call room for heats and finals and follow their direction. </a:t>
            </a:r>
          </a:p>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	It is your responsibility to report in good time for your event</a:t>
            </a: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809230" cy="592248"/>
          </a:xfrm>
        </p:spPr>
        <p:txBody>
          <a:bodyPr/>
          <a:lstStyle/>
          <a:p>
            <a:r>
              <a:rPr lang="en-GB" dirty="0"/>
              <a:t>Call Room – Heats &amp; Finals</a:t>
            </a:r>
          </a:p>
        </p:txBody>
      </p:sp>
      <p:sp>
        <p:nvSpPr>
          <p:cNvPr id="6" name="Text Placeholder 10">
            <a:extLst>
              <a:ext uri="{FF2B5EF4-FFF2-40B4-BE49-F238E27FC236}">
                <a16:creationId xmlns:a16="http://schemas.microsoft.com/office/drawing/2014/main" id="{2B16B6DC-D10F-E0C2-0018-9DB1ACD76C71}"/>
              </a:ext>
            </a:extLst>
          </p:cNvPr>
          <p:cNvSpPr>
            <a:spLocks noGrp="1"/>
          </p:cNvSpPr>
          <p:nvPr>
            <p:ph type="body" sz="quarter" idx="20"/>
          </p:nvPr>
        </p:nvSpPr>
        <p:spPr>
          <a:xfrm rot="1560000">
            <a:off x="6664722" y="491056"/>
            <a:ext cx="2587625" cy="330200"/>
          </a:xfrm>
        </p:spPr>
        <p:txBody>
          <a:bodyPr/>
          <a:lstStyle/>
          <a:p>
            <a:r>
              <a:rPr lang="en-GB" dirty="0"/>
              <a:t>British Summer Championships 2022</a:t>
            </a:r>
          </a:p>
        </p:txBody>
      </p:sp>
    </p:spTree>
    <p:extLst>
      <p:ext uri="{BB962C8B-B14F-4D97-AF65-F5344CB8AC3E}">
        <p14:creationId xmlns:p14="http://schemas.microsoft.com/office/powerpoint/2010/main" val="3541814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31</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953246" cy="592248"/>
          </a:xfrm>
        </p:spPr>
        <p:txBody>
          <a:bodyPr/>
          <a:lstStyle/>
          <a:p>
            <a:pPr algn="ctr"/>
            <a:r>
              <a:rPr lang="en-GB" dirty="0"/>
              <a:t>Call Room</a:t>
            </a:r>
          </a:p>
        </p:txBody>
      </p:sp>
      <p:sp>
        <p:nvSpPr>
          <p:cNvPr id="4" name="Text Placeholder 3">
            <a:extLst>
              <a:ext uri="{FF2B5EF4-FFF2-40B4-BE49-F238E27FC236}">
                <a16:creationId xmlns:a16="http://schemas.microsoft.com/office/drawing/2014/main" id="{7D2B2859-CA9B-413E-A1A8-9BD288653BDB}"/>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r"/>
            <a:endParaRPr lang="en-GB" dirty="0"/>
          </a:p>
        </p:txBody>
      </p:sp>
      <p:sp>
        <p:nvSpPr>
          <p:cNvPr id="10" name="TextBox 9">
            <a:extLst>
              <a:ext uri="{FF2B5EF4-FFF2-40B4-BE49-F238E27FC236}">
                <a16:creationId xmlns:a16="http://schemas.microsoft.com/office/drawing/2014/main" id="{9F5BCE95-18F6-42D6-9B9C-9BA0DEEF88F8}"/>
              </a:ext>
            </a:extLst>
          </p:cNvPr>
          <p:cNvSpPr txBox="1"/>
          <p:nvPr/>
        </p:nvSpPr>
        <p:spPr>
          <a:xfrm>
            <a:off x="727599" y="1591031"/>
            <a:ext cx="7789400" cy="5509200"/>
          </a:xfrm>
          <a:prstGeom prst="rect">
            <a:avLst/>
          </a:prstGeom>
          <a:noFill/>
        </p:spPr>
        <p:txBody>
          <a:bodyPr wrap="square">
            <a:spAutoFit/>
          </a:bodyPr>
          <a:lstStyle/>
          <a:p>
            <a:pPr algn="ctr">
              <a:spcBef>
                <a:spcPts val="0"/>
              </a:spcBef>
              <a:buNone/>
            </a:pPr>
            <a:r>
              <a:rPr lang="en-GB" sz="2800" dirty="0">
                <a:latin typeface="Arial" pitchFamily="34" charset="0"/>
                <a:cs typeface="Arial" pitchFamily="34" charset="0"/>
              </a:rPr>
              <a:t>They must enter the Call Room ‘race ready’ as under normal circumstances having entered the Call Room they should remain in its confines until lead onto the pool deck for their race.</a:t>
            </a:r>
          </a:p>
          <a:p>
            <a:pPr algn="ctr">
              <a:spcBef>
                <a:spcPts val="0"/>
              </a:spcBef>
              <a:buNone/>
            </a:pPr>
            <a:r>
              <a:rPr lang="en-GB" sz="2800" dirty="0">
                <a:latin typeface="Arial" pitchFamily="34" charset="0"/>
                <a:cs typeface="Arial" pitchFamily="34" charset="0"/>
              </a:rPr>
              <a:t>Upon entry, the athlete must ensure that they report to a Steward and be registered as being present in the Call Room.</a:t>
            </a:r>
          </a:p>
          <a:p>
            <a:pPr algn="ctr">
              <a:spcBef>
                <a:spcPts val="0"/>
              </a:spcBef>
              <a:buNone/>
            </a:pPr>
            <a:endParaRPr lang="en-GB" sz="2800" dirty="0">
              <a:latin typeface="Arial" pitchFamily="34" charset="0"/>
              <a:cs typeface="Arial" pitchFamily="34" charset="0"/>
            </a:endParaRPr>
          </a:p>
          <a:p>
            <a:pPr algn="ctr">
              <a:spcBef>
                <a:spcPts val="0"/>
              </a:spcBef>
              <a:buNone/>
            </a:pPr>
            <a:r>
              <a:rPr lang="en-GB" sz="2800" dirty="0">
                <a:latin typeface="Arial" pitchFamily="34" charset="0"/>
                <a:cs typeface="Arial" pitchFamily="34" charset="0"/>
              </a:rPr>
              <a:t>Coaches/chaperones will not be allowed in the call room area during the finals at anytime. </a:t>
            </a:r>
          </a:p>
          <a:p>
            <a:pPr algn="ctr">
              <a:spcBef>
                <a:spcPts val="0"/>
              </a:spcBef>
              <a:buNone/>
            </a:pPr>
            <a:endParaRPr lang="en-GB" sz="2400" dirty="0">
              <a:latin typeface="Arial" pitchFamily="34" charset="0"/>
              <a:cs typeface="Arial" pitchFamily="34" charset="0"/>
            </a:endParaRPr>
          </a:p>
          <a:p>
            <a:pPr algn="ctr">
              <a:spcBef>
                <a:spcPts val="0"/>
              </a:spcBef>
              <a:buNone/>
            </a:pPr>
            <a:endParaRPr lang="en-GB" sz="2400" dirty="0">
              <a:latin typeface="Arial" pitchFamily="34" charset="0"/>
              <a:cs typeface="Arial" pitchFamily="34" charset="0"/>
            </a:endParaRPr>
          </a:p>
          <a:p>
            <a:pPr algn="ctr">
              <a:spcBef>
                <a:spcPts val="0"/>
              </a:spcBef>
              <a:buNone/>
            </a:pPr>
            <a:endParaRPr lang="en-GB" sz="2400" dirty="0">
              <a:latin typeface="Arial" pitchFamily="34" charset="0"/>
              <a:cs typeface="Arial" pitchFamily="34" charset="0"/>
            </a:endParaRPr>
          </a:p>
        </p:txBody>
      </p:sp>
      <p:sp>
        <p:nvSpPr>
          <p:cNvPr id="7" name="Text Placeholder 10">
            <a:extLst>
              <a:ext uri="{FF2B5EF4-FFF2-40B4-BE49-F238E27FC236}">
                <a16:creationId xmlns:a16="http://schemas.microsoft.com/office/drawing/2014/main" id="{2DBDDCE6-13DE-FFD2-8009-25F86942584B}"/>
              </a:ext>
            </a:extLst>
          </p:cNvPr>
          <p:cNvSpPr>
            <a:spLocks noGrp="1"/>
          </p:cNvSpPr>
          <p:nvPr>
            <p:ph type="body" sz="quarter" idx="20"/>
          </p:nvPr>
        </p:nvSpPr>
        <p:spPr>
          <a:xfrm rot="1560000">
            <a:off x="6657786" y="547050"/>
            <a:ext cx="2587625" cy="330200"/>
          </a:xfrm>
        </p:spPr>
        <p:txBody>
          <a:bodyPr/>
          <a:lstStyle/>
          <a:p>
            <a:r>
              <a:rPr lang="en-GB" dirty="0"/>
              <a:t>British Summer Championships 2022</a:t>
            </a:r>
          </a:p>
        </p:txBody>
      </p:sp>
    </p:spTree>
    <p:extLst>
      <p:ext uri="{BB962C8B-B14F-4D97-AF65-F5344CB8AC3E}">
        <p14:creationId xmlns:p14="http://schemas.microsoft.com/office/powerpoint/2010/main" val="1616622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32</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953246" cy="592248"/>
          </a:xfrm>
        </p:spPr>
        <p:txBody>
          <a:bodyPr/>
          <a:lstStyle/>
          <a:p>
            <a:pPr algn="ctr"/>
            <a:r>
              <a:rPr lang="en-GB" dirty="0"/>
              <a:t>Finals Timelines</a:t>
            </a:r>
          </a:p>
        </p:txBody>
      </p:sp>
      <p:sp>
        <p:nvSpPr>
          <p:cNvPr id="4" name="Text Placeholder 3">
            <a:extLst>
              <a:ext uri="{FF2B5EF4-FFF2-40B4-BE49-F238E27FC236}">
                <a16:creationId xmlns:a16="http://schemas.microsoft.com/office/drawing/2014/main" id="{7D2B2859-CA9B-413E-A1A8-9BD288653BDB}"/>
              </a:ext>
            </a:extLst>
          </p:cNvPr>
          <p:cNvSpPr>
            <a:spLocks noGrp="1"/>
          </p:cNvSpPr>
          <p:nvPr>
            <p:ph type="body" sz="quarter" idx="15"/>
          </p:nvPr>
        </p:nvSpPr>
        <p:spPr/>
        <p:txBody>
          <a:bodyPr/>
          <a:lstStyle/>
          <a:p>
            <a:pPr>
              <a:buNone/>
            </a:pPr>
            <a:endParaRPr lang="en-GB" sz="2400" dirty="0">
              <a:latin typeface="Arial" pitchFamily="34" charset="0"/>
              <a:cs typeface="Arial" pitchFamily="34" charset="0"/>
            </a:endParaRPr>
          </a:p>
          <a:p>
            <a:pPr algn="r"/>
            <a:endParaRPr lang="en-GB" dirty="0"/>
          </a:p>
        </p:txBody>
      </p:sp>
      <p:sp>
        <p:nvSpPr>
          <p:cNvPr id="8" name="TextBox 7">
            <a:extLst>
              <a:ext uri="{FF2B5EF4-FFF2-40B4-BE49-F238E27FC236}">
                <a16:creationId xmlns:a16="http://schemas.microsoft.com/office/drawing/2014/main" id="{BED561D0-9F14-4943-8794-393D9567319F}"/>
              </a:ext>
            </a:extLst>
          </p:cNvPr>
          <p:cNvSpPr txBox="1"/>
          <p:nvPr/>
        </p:nvSpPr>
        <p:spPr>
          <a:xfrm>
            <a:off x="575108" y="1285190"/>
            <a:ext cx="7632848" cy="5139869"/>
          </a:xfrm>
          <a:prstGeom prst="rect">
            <a:avLst/>
          </a:prstGeom>
          <a:noFill/>
        </p:spPr>
        <p:txBody>
          <a:bodyPr wrap="square">
            <a:spAutoFit/>
          </a:bodyPr>
          <a:lstStyle/>
          <a:p>
            <a:pPr algn="ctr">
              <a:buNone/>
            </a:pPr>
            <a:r>
              <a:rPr lang="en-GB" sz="2800" dirty="0">
                <a:latin typeface="Arial" pitchFamily="34" charset="0"/>
                <a:cs typeface="Arial" pitchFamily="34" charset="0"/>
              </a:rPr>
              <a:t>Timelines for the Finals Sessions are available at this Meeting.</a:t>
            </a:r>
          </a:p>
          <a:p>
            <a:pPr algn="ctr">
              <a:buNone/>
            </a:pPr>
            <a:r>
              <a:rPr lang="en-GB" sz="2800" b="1" u="sng" dirty="0">
                <a:latin typeface="Arial" pitchFamily="34" charset="0"/>
                <a:cs typeface="Arial" pitchFamily="34" charset="0"/>
              </a:rPr>
              <a:t>These show the time a Final is due to start and the suggested Reporting time.</a:t>
            </a:r>
          </a:p>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Swimmers need to ensure that they are in the Call Room area in good time.</a:t>
            </a:r>
          </a:p>
          <a:p>
            <a:pPr algn="ctr">
              <a:spcBef>
                <a:spcPts val="0"/>
              </a:spcBef>
              <a:buNone/>
            </a:pPr>
            <a:endParaRPr lang="en-GB" sz="2800" dirty="0">
              <a:latin typeface="Arial" pitchFamily="34" charset="0"/>
              <a:cs typeface="Arial" pitchFamily="34" charset="0"/>
            </a:endParaRPr>
          </a:p>
          <a:p>
            <a:pPr algn="ctr">
              <a:spcBef>
                <a:spcPts val="0"/>
              </a:spcBef>
              <a:buNone/>
            </a:pPr>
            <a:r>
              <a:rPr lang="en-GB" sz="2800" dirty="0">
                <a:latin typeface="Arial" pitchFamily="34" charset="0"/>
                <a:cs typeface="Arial" pitchFamily="34" charset="0"/>
              </a:rPr>
              <a:t>There are no Presentation Ceremonies during the finals sessions.</a:t>
            </a:r>
          </a:p>
          <a:p>
            <a:pPr algn="ctr">
              <a:buNone/>
            </a:pPr>
            <a:endParaRPr lang="en-GB" sz="2400" dirty="0">
              <a:latin typeface="Arial" pitchFamily="34" charset="0"/>
              <a:cs typeface="Arial" pitchFamily="34" charset="0"/>
            </a:endParaRPr>
          </a:p>
          <a:p>
            <a:pPr algn="ctr">
              <a:buNone/>
            </a:pPr>
            <a:endParaRPr lang="en-GB" sz="2400" dirty="0">
              <a:latin typeface="Arial" pitchFamily="34" charset="0"/>
              <a:cs typeface="Arial" pitchFamily="34" charset="0"/>
            </a:endParaRPr>
          </a:p>
        </p:txBody>
      </p:sp>
      <p:sp>
        <p:nvSpPr>
          <p:cNvPr id="7" name="Text Placeholder 10">
            <a:extLst>
              <a:ext uri="{FF2B5EF4-FFF2-40B4-BE49-F238E27FC236}">
                <a16:creationId xmlns:a16="http://schemas.microsoft.com/office/drawing/2014/main" id="{B9E8748C-9F39-0BA7-836A-F86249D8F32E}"/>
              </a:ext>
            </a:extLst>
          </p:cNvPr>
          <p:cNvSpPr>
            <a:spLocks noGrp="1"/>
          </p:cNvSpPr>
          <p:nvPr>
            <p:ph type="body" sz="quarter" idx="20"/>
          </p:nvPr>
        </p:nvSpPr>
        <p:spPr>
          <a:xfrm rot="1560000">
            <a:off x="6793722" y="573594"/>
            <a:ext cx="2587625" cy="330200"/>
          </a:xfrm>
        </p:spPr>
        <p:txBody>
          <a:bodyPr/>
          <a:lstStyle/>
          <a:p>
            <a:r>
              <a:rPr lang="en-GB" dirty="0"/>
              <a:t>British Summer Championships 2022</a:t>
            </a:r>
          </a:p>
        </p:txBody>
      </p:sp>
    </p:spTree>
    <p:extLst>
      <p:ext uri="{BB962C8B-B14F-4D97-AF65-F5344CB8AC3E}">
        <p14:creationId xmlns:p14="http://schemas.microsoft.com/office/powerpoint/2010/main" val="3336455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33</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6128158" cy="592248"/>
          </a:xfrm>
        </p:spPr>
        <p:txBody>
          <a:bodyPr/>
          <a:lstStyle/>
          <a:p>
            <a:pPr algn="ctr"/>
            <a:r>
              <a:rPr lang="en-GB" dirty="0"/>
              <a:t>Doping</a:t>
            </a:r>
          </a:p>
        </p:txBody>
      </p:sp>
      <p:sp>
        <p:nvSpPr>
          <p:cNvPr id="4" name="Text Placeholder 3">
            <a:extLst>
              <a:ext uri="{FF2B5EF4-FFF2-40B4-BE49-F238E27FC236}">
                <a16:creationId xmlns:a16="http://schemas.microsoft.com/office/drawing/2014/main" id="{7D2B2859-CA9B-413E-A1A8-9BD288653BDB}"/>
              </a:ext>
            </a:extLst>
          </p:cNvPr>
          <p:cNvSpPr>
            <a:spLocks noGrp="1"/>
          </p:cNvSpPr>
          <p:nvPr>
            <p:ph type="body" sz="quarter" idx="15"/>
          </p:nvPr>
        </p:nvSpPr>
        <p:spPr>
          <a:xfrm>
            <a:off x="391022" y="1044978"/>
            <a:ext cx="7789401" cy="3579136"/>
          </a:xfrm>
        </p:spPr>
        <p:txBody>
          <a:bodyPr/>
          <a:lstStyle/>
          <a:p>
            <a:pPr algn="ctr">
              <a:lnSpc>
                <a:spcPct val="107000"/>
              </a:lnSpc>
              <a:spcAft>
                <a:spcPts val="800"/>
              </a:spcAft>
            </a:pPr>
            <a:r>
              <a:rPr lang="en-GB" sz="2000" dirty="0">
                <a:solidFill>
                  <a:srgbClr val="4472C4"/>
                </a:solidFill>
                <a:effectLst/>
                <a:ea typeface="Times New Roman" panose="02020603050405020304" pitchFamily="18" charset="0"/>
                <a:cs typeface="Times New Roman" panose="02020603050405020304" pitchFamily="18" charset="0"/>
              </a:rPr>
              <a:t>Unfortunately, despite the best efforts of British Swimming, it has not been possible to secure doping control resource for the British Summer Championships, in the midst of a home Commonwealth Games taking place in Birmingham in the coming weeks and other events making up this packed sporting summer in the UK. </a:t>
            </a:r>
            <a:endParaRPr lang="en-GB" sz="20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GB" sz="2000" dirty="0">
                <a:solidFill>
                  <a:srgbClr val="4472C4"/>
                </a:solidFill>
                <a:effectLst/>
                <a:ea typeface="Times New Roman" panose="02020603050405020304" pitchFamily="18" charset="0"/>
                <a:cs typeface="Times New Roman" panose="02020603050405020304" pitchFamily="18" charset="0"/>
              </a:rPr>
              <a:t> This means that, in the instance that a world record is broken across any event at the British Summer Championships, we would not be in a position to ratify this record and it would not be able to stand as a new world record. All new national, British or European records will stand, though, and would be included on the rankings. </a:t>
            </a:r>
            <a:endParaRPr lang="en-GB" sz="20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GB" sz="2000" dirty="0">
                <a:solidFill>
                  <a:srgbClr val="4472C4"/>
                </a:solidFill>
                <a:effectLst/>
                <a:ea typeface="Times New Roman" panose="02020603050405020304" pitchFamily="18" charset="0"/>
                <a:cs typeface="Times New Roman" panose="02020603050405020304" pitchFamily="18" charset="0"/>
              </a:rPr>
              <a:t> While there are no fixed controls in place for a world record, random control measures will still be expected across the meet.</a:t>
            </a:r>
            <a:endParaRPr lang="en-GB" sz="2000" dirty="0">
              <a:effectLst/>
              <a:ea typeface="Calibri" panose="020F0502020204030204" pitchFamily="34" charset="0"/>
              <a:cs typeface="Times New Roman" panose="02020603050405020304" pitchFamily="18" charset="0"/>
            </a:endParaRPr>
          </a:p>
          <a:p>
            <a:pPr algn="ctr">
              <a:spcBef>
                <a:spcPts val="0"/>
              </a:spcBef>
              <a:buNone/>
            </a:pPr>
            <a:endParaRPr lang="en-GB" sz="2400" dirty="0">
              <a:latin typeface="Arial" panose="020B0604020202020204" pitchFamily="34" charset="0"/>
              <a:cs typeface="Arial" panose="020B0604020202020204" pitchFamily="34" charset="0"/>
            </a:endParaRPr>
          </a:p>
          <a:p>
            <a:pPr algn="r"/>
            <a:endParaRPr lang="en-GB" dirty="0"/>
          </a:p>
        </p:txBody>
      </p:sp>
      <p:sp>
        <p:nvSpPr>
          <p:cNvPr id="7" name="Text Placeholder 10">
            <a:extLst>
              <a:ext uri="{FF2B5EF4-FFF2-40B4-BE49-F238E27FC236}">
                <a16:creationId xmlns:a16="http://schemas.microsoft.com/office/drawing/2014/main" id="{6B6C1211-C3C9-6F74-8A87-B3DCB03C3F0F}"/>
              </a:ext>
            </a:extLst>
          </p:cNvPr>
          <p:cNvSpPr>
            <a:spLocks noGrp="1"/>
          </p:cNvSpPr>
          <p:nvPr>
            <p:ph type="body" sz="quarter" idx="20"/>
          </p:nvPr>
        </p:nvSpPr>
        <p:spPr>
          <a:xfrm rot="1560000">
            <a:off x="6657140" y="615089"/>
            <a:ext cx="2587625" cy="330200"/>
          </a:xfrm>
        </p:spPr>
        <p:txBody>
          <a:bodyPr/>
          <a:lstStyle/>
          <a:p>
            <a:r>
              <a:rPr lang="en-GB" dirty="0"/>
              <a:t>British Summer Championships 2022</a:t>
            </a:r>
          </a:p>
        </p:txBody>
      </p:sp>
    </p:spTree>
    <p:extLst>
      <p:ext uri="{BB962C8B-B14F-4D97-AF65-F5344CB8AC3E}">
        <p14:creationId xmlns:p14="http://schemas.microsoft.com/office/powerpoint/2010/main" val="3419188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34</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6128158" cy="592248"/>
          </a:xfrm>
        </p:spPr>
        <p:txBody>
          <a:bodyPr/>
          <a:lstStyle/>
          <a:p>
            <a:pPr algn="ctr"/>
            <a:r>
              <a:rPr lang="en-GB" dirty="0"/>
              <a:t>Backstroke Ledges</a:t>
            </a:r>
          </a:p>
        </p:txBody>
      </p:sp>
      <p:pic>
        <p:nvPicPr>
          <p:cNvPr id="7" name="Picture 6">
            <a:extLst>
              <a:ext uri="{FF2B5EF4-FFF2-40B4-BE49-F238E27FC236}">
                <a16:creationId xmlns:a16="http://schemas.microsoft.com/office/drawing/2014/main" id="{7B07C678-9CF7-441D-B984-AFC637DE9681}"/>
              </a:ext>
            </a:extLst>
          </p:cNvPr>
          <p:cNvPicPr>
            <a:picLocks noChangeAspect="1"/>
          </p:cNvPicPr>
          <p:nvPr/>
        </p:nvPicPr>
        <p:blipFill>
          <a:blip r:embed="rId2"/>
          <a:stretch>
            <a:fillRect/>
          </a:stretch>
        </p:blipFill>
        <p:spPr>
          <a:xfrm>
            <a:off x="899592" y="1349183"/>
            <a:ext cx="6626926" cy="4419983"/>
          </a:xfrm>
          <a:prstGeom prst="rect">
            <a:avLst/>
          </a:prstGeom>
        </p:spPr>
      </p:pic>
      <p:sp>
        <p:nvSpPr>
          <p:cNvPr id="6" name="Text Placeholder 10">
            <a:extLst>
              <a:ext uri="{FF2B5EF4-FFF2-40B4-BE49-F238E27FC236}">
                <a16:creationId xmlns:a16="http://schemas.microsoft.com/office/drawing/2014/main" id="{A233D172-B9DD-362E-D883-7682304A111E}"/>
              </a:ext>
            </a:extLst>
          </p:cNvPr>
          <p:cNvSpPr>
            <a:spLocks noGrp="1"/>
          </p:cNvSpPr>
          <p:nvPr>
            <p:ph type="body" sz="quarter" idx="20"/>
          </p:nvPr>
        </p:nvSpPr>
        <p:spPr>
          <a:xfrm rot="1560000">
            <a:off x="6632576" y="550461"/>
            <a:ext cx="2587625" cy="330200"/>
          </a:xfrm>
        </p:spPr>
        <p:txBody>
          <a:bodyPr/>
          <a:lstStyle/>
          <a:p>
            <a:r>
              <a:rPr lang="en-GB" dirty="0"/>
              <a:t>British Summer Championships 2022</a:t>
            </a:r>
          </a:p>
        </p:txBody>
      </p:sp>
    </p:spTree>
    <p:extLst>
      <p:ext uri="{BB962C8B-B14F-4D97-AF65-F5344CB8AC3E}">
        <p14:creationId xmlns:p14="http://schemas.microsoft.com/office/powerpoint/2010/main" val="3946739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a:t>35</a:t>
            </a:r>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6128158" cy="592248"/>
          </a:xfrm>
        </p:spPr>
        <p:txBody>
          <a:bodyPr/>
          <a:lstStyle/>
          <a:p>
            <a:pPr algn="ctr"/>
            <a:r>
              <a:rPr lang="en-GB" dirty="0"/>
              <a:t>Backstroke Ledges</a:t>
            </a:r>
          </a:p>
        </p:txBody>
      </p:sp>
      <p:pic>
        <p:nvPicPr>
          <p:cNvPr id="3" name="Picture 2">
            <a:extLst>
              <a:ext uri="{FF2B5EF4-FFF2-40B4-BE49-F238E27FC236}">
                <a16:creationId xmlns:a16="http://schemas.microsoft.com/office/drawing/2014/main" id="{A51BA0DA-4662-449A-9494-52D196F7F275}"/>
              </a:ext>
            </a:extLst>
          </p:cNvPr>
          <p:cNvPicPr>
            <a:picLocks noChangeAspect="1"/>
          </p:cNvPicPr>
          <p:nvPr/>
        </p:nvPicPr>
        <p:blipFill>
          <a:blip r:embed="rId2"/>
          <a:stretch>
            <a:fillRect/>
          </a:stretch>
        </p:blipFill>
        <p:spPr>
          <a:xfrm>
            <a:off x="1139911" y="1317095"/>
            <a:ext cx="6127011" cy="4700423"/>
          </a:xfrm>
          <a:prstGeom prst="rect">
            <a:avLst/>
          </a:prstGeom>
        </p:spPr>
      </p:pic>
      <p:sp>
        <p:nvSpPr>
          <p:cNvPr id="6" name="Text Placeholder 10">
            <a:extLst>
              <a:ext uri="{FF2B5EF4-FFF2-40B4-BE49-F238E27FC236}">
                <a16:creationId xmlns:a16="http://schemas.microsoft.com/office/drawing/2014/main" id="{4EA8BF65-E81C-5A23-A08F-AFAFB317698A}"/>
              </a:ext>
            </a:extLst>
          </p:cNvPr>
          <p:cNvSpPr>
            <a:spLocks noGrp="1"/>
          </p:cNvSpPr>
          <p:nvPr>
            <p:ph type="body" sz="quarter" idx="20"/>
          </p:nvPr>
        </p:nvSpPr>
        <p:spPr>
          <a:xfrm rot="1560000">
            <a:off x="6731529" y="491055"/>
            <a:ext cx="2587625" cy="330200"/>
          </a:xfrm>
        </p:spPr>
        <p:txBody>
          <a:bodyPr/>
          <a:lstStyle/>
          <a:p>
            <a:r>
              <a:rPr lang="en-GB" dirty="0"/>
              <a:t>British Summer Championships 2022</a:t>
            </a:r>
          </a:p>
        </p:txBody>
      </p:sp>
    </p:spTree>
    <p:extLst>
      <p:ext uri="{BB962C8B-B14F-4D97-AF65-F5344CB8AC3E}">
        <p14:creationId xmlns:p14="http://schemas.microsoft.com/office/powerpoint/2010/main" val="4116070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C635-D182-4E79-BD4E-3893B200FDEF}"/>
              </a:ext>
            </a:extLst>
          </p:cNvPr>
          <p:cNvSpPr>
            <a:spLocks noGrp="1"/>
          </p:cNvSpPr>
          <p:nvPr>
            <p:ph type="ctrTitle"/>
          </p:nvPr>
        </p:nvSpPr>
        <p:spPr/>
        <p:txBody>
          <a:bodyPr/>
          <a:lstStyle/>
          <a:p>
            <a:pPr algn="ctr"/>
            <a:r>
              <a:rPr lang="en-GB" sz="3200" dirty="0"/>
              <a:t>Any Questions</a:t>
            </a:r>
          </a:p>
        </p:txBody>
      </p:sp>
    </p:spTree>
    <p:extLst>
      <p:ext uri="{BB962C8B-B14F-4D97-AF65-F5344CB8AC3E}">
        <p14:creationId xmlns:p14="http://schemas.microsoft.com/office/powerpoint/2010/main" val="2820588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563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4</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982649" y="1304015"/>
            <a:ext cx="7789401" cy="4917335"/>
          </a:xfrm>
        </p:spPr>
        <p:txBody>
          <a:bodyPr/>
          <a:lstStyle/>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1200"/>
              </a:spcBef>
              <a:defRPr/>
            </a:pPr>
            <a:r>
              <a:rPr lang="en-GB" sz="2800" dirty="0">
                <a:solidFill>
                  <a:prstClr val="black"/>
                </a:solidFill>
                <a:latin typeface="Arial" panose="020B0604020202020204" pitchFamily="34" charset="0"/>
                <a:cs typeface="Arial" panose="020B0604020202020204" pitchFamily="34" charset="0"/>
              </a:rPr>
              <a:t>Technical Director			David </a:t>
            </a:r>
            <a:r>
              <a:rPr lang="en-GB" sz="2800" dirty="0" err="1">
                <a:solidFill>
                  <a:prstClr val="black"/>
                </a:solidFill>
                <a:latin typeface="Arial" panose="020B0604020202020204" pitchFamily="34" charset="0"/>
                <a:cs typeface="Arial" panose="020B0604020202020204" pitchFamily="34" charset="0"/>
              </a:rPr>
              <a:t>Downie</a:t>
            </a:r>
            <a:endParaRPr lang="en-GB" sz="2800" dirty="0">
              <a:solidFill>
                <a:prstClr val="black"/>
              </a:solidFill>
              <a:latin typeface="Arial" panose="020B0604020202020204" pitchFamily="34" charset="0"/>
              <a:cs typeface="Arial" panose="020B0604020202020204" pitchFamily="34" charset="0"/>
            </a:endParaRPr>
          </a:p>
          <a:p>
            <a:pPr defTabSz="342900">
              <a:lnSpc>
                <a:spcPct val="100000"/>
              </a:lnSpc>
              <a:spcBef>
                <a:spcPts val="1200"/>
              </a:spcBef>
              <a:defRPr/>
            </a:pPr>
            <a:r>
              <a:rPr lang="en-GB" sz="2800" dirty="0">
                <a:solidFill>
                  <a:prstClr val="black"/>
                </a:solidFill>
                <a:latin typeface="Arial" panose="020B0604020202020204" pitchFamily="34" charset="0"/>
                <a:cs typeface="Arial" panose="020B0604020202020204" pitchFamily="34" charset="0"/>
              </a:rPr>
              <a:t>Chief Recorder					Ray Gordon</a:t>
            </a:r>
          </a:p>
          <a:p>
            <a:pPr defTabSz="342900">
              <a:lnSpc>
                <a:spcPct val="100000"/>
              </a:lnSpc>
              <a:spcBef>
                <a:spcPts val="1200"/>
              </a:spcBef>
              <a:defRPr/>
            </a:pPr>
            <a:r>
              <a:rPr lang="en-GB" sz="2800" dirty="0">
                <a:solidFill>
                  <a:prstClr val="black"/>
                </a:solidFill>
                <a:latin typeface="Arial" panose="020B0604020202020204" pitchFamily="34" charset="0"/>
                <a:cs typeface="Arial" panose="020B0604020202020204" pitchFamily="34" charset="0"/>
              </a:rPr>
              <a:t>Sports Presentation		Rachel Washington – </a:t>
            </a:r>
          </a:p>
          <a:p>
            <a:pPr defTabSz="342900">
              <a:lnSpc>
                <a:spcPct val="100000"/>
              </a:lnSpc>
              <a:spcBef>
                <a:spcPts val="1200"/>
              </a:spcBef>
              <a:defRPr/>
            </a:pPr>
            <a:r>
              <a:rPr lang="en-GB" sz="2800" dirty="0">
                <a:solidFill>
                  <a:prstClr val="black"/>
                </a:solidFill>
                <a:latin typeface="Arial" panose="020B0604020202020204" pitchFamily="34" charset="0"/>
                <a:cs typeface="Arial" panose="020B0604020202020204" pitchFamily="34" charset="0"/>
              </a:rPr>
              <a:t>											Alan March Sport </a:t>
            </a:r>
          </a:p>
          <a:p>
            <a:endParaRPr lang="en-GB" dirty="0"/>
          </a:p>
        </p:txBody>
      </p:sp>
      <p:sp>
        <p:nvSpPr>
          <p:cNvPr id="11" name="Text Placeholder 10">
            <a:extLst>
              <a:ext uri="{FF2B5EF4-FFF2-40B4-BE49-F238E27FC236}">
                <a16:creationId xmlns:a16="http://schemas.microsoft.com/office/drawing/2014/main" id="{7E47B886-D2B0-4F61-9491-F0C461D4F67B}"/>
              </a:ext>
            </a:extLst>
          </p:cNvPr>
          <p:cNvSpPr>
            <a:spLocks noGrp="1"/>
          </p:cNvSpPr>
          <p:nvPr>
            <p:ph type="body" sz="quarter" idx="20"/>
          </p:nvPr>
        </p:nvSpPr>
        <p:spPr>
          <a:xfrm rot="1560000">
            <a:off x="6603253" y="541311"/>
            <a:ext cx="2587961" cy="512479"/>
          </a:xfrm>
        </p:spPr>
        <p:txBody>
          <a:bodyPr/>
          <a:lstStyle/>
          <a:p>
            <a:r>
              <a:rPr lang="en-GB" dirty="0"/>
              <a:t>British Summer Championships 2022</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p:txBody>
          <a:bodyPr/>
          <a:lstStyle/>
          <a:p>
            <a:r>
              <a:rPr lang="en-GB" dirty="0"/>
              <a:t>Team Staff</a:t>
            </a:r>
          </a:p>
        </p:txBody>
      </p:sp>
    </p:spTree>
    <p:extLst>
      <p:ext uri="{BB962C8B-B14F-4D97-AF65-F5344CB8AC3E}">
        <p14:creationId xmlns:p14="http://schemas.microsoft.com/office/powerpoint/2010/main" val="323913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5</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p:txBody>
          <a:bodyPr/>
          <a:lstStyle/>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Accreditation must be worn at all times and Coaches &amp; Swimmers will not be able to access the building without it.</a:t>
            </a:r>
          </a:p>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Lost or mislaid report to the British Swimming Front Desk with £10</a:t>
            </a:r>
          </a:p>
          <a:p>
            <a:pPr algn="ctr">
              <a:buNone/>
            </a:pPr>
            <a:endParaRPr lang="en-GB" sz="2800" dirty="0">
              <a:latin typeface="Arial" pitchFamily="34" charset="0"/>
              <a:cs typeface="Arial"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368482" y="514350"/>
            <a:ext cx="5499662" cy="789664"/>
          </a:xfrm>
        </p:spPr>
        <p:txBody>
          <a:bodyPr/>
          <a:lstStyle/>
          <a:p>
            <a:r>
              <a:rPr lang="en-GB" dirty="0"/>
              <a:t>Accreditation</a:t>
            </a:r>
          </a:p>
        </p:txBody>
      </p:sp>
      <p:sp>
        <p:nvSpPr>
          <p:cNvPr id="7" name="Text Placeholder 10">
            <a:extLst>
              <a:ext uri="{FF2B5EF4-FFF2-40B4-BE49-F238E27FC236}">
                <a16:creationId xmlns:a16="http://schemas.microsoft.com/office/drawing/2014/main" id="{0E763FE9-609A-E684-2E2E-89CBCE4B6096}"/>
              </a:ext>
            </a:extLst>
          </p:cNvPr>
          <p:cNvSpPr>
            <a:spLocks noGrp="1"/>
          </p:cNvSpPr>
          <p:nvPr>
            <p:ph type="body" sz="quarter" idx="20"/>
          </p:nvPr>
        </p:nvSpPr>
        <p:spPr>
          <a:xfrm rot="1560000">
            <a:off x="6693591" y="559529"/>
            <a:ext cx="2587625" cy="330200"/>
          </a:xfrm>
        </p:spPr>
        <p:txBody>
          <a:bodyPr/>
          <a:lstStyle/>
          <a:p>
            <a:r>
              <a:rPr lang="en-GB" dirty="0"/>
              <a:t>British Summer Championships 2022</a:t>
            </a:r>
          </a:p>
        </p:txBody>
      </p:sp>
    </p:spTree>
    <p:extLst>
      <p:ext uri="{BB962C8B-B14F-4D97-AF65-F5344CB8AC3E}">
        <p14:creationId xmlns:p14="http://schemas.microsoft.com/office/powerpoint/2010/main" val="1935949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6</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677299" y="1124744"/>
            <a:ext cx="7789401" cy="4917335"/>
          </a:xfrm>
        </p:spPr>
        <p:txBody>
          <a:bodyPr/>
          <a:lstStyle/>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The Confirmation Pack includes guidance to all athletes entered in the meet. </a:t>
            </a:r>
          </a:p>
          <a:p>
            <a:pPr algn="ctr">
              <a:lnSpc>
                <a:spcPct val="100000"/>
              </a:lnSpc>
              <a:spcBef>
                <a:spcPts val="0"/>
              </a:spcBef>
            </a:pPr>
            <a:endParaRPr lang="en-GB" sz="2400" b="1" dirty="0">
              <a:solidFill>
                <a:srgbClr val="1F487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Bef>
                <a:spcPts val="0"/>
              </a:spcBef>
            </a:pPr>
            <a:r>
              <a:rPr lang="en-GB" sz="2400" b="1" dirty="0">
                <a:solidFill>
                  <a:srgbClr val="1F487C"/>
                </a:solidFill>
                <a:effectLst/>
                <a:latin typeface="Calibri" panose="020F0502020204030204" pitchFamily="34" charset="0"/>
                <a:ea typeface="Calibri" panose="020F0502020204030204" pitchFamily="34" charset="0"/>
                <a:cs typeface="Times New Roman" panose="02020603050405020304" pitchFamily="18" charset="0"/>
              </a:rPr>
              <a:t>Consider wearing a face covering especially in crowded or enclosed spaces </a:t>
            </a:r>
          </a:p>
          <a:p>
            <a:pPr algn="ctr">
              <a:lnSpc>
                <a:spcPct val="100000"/>
              </a:lnSpc>
              <a:spcBef>
                <a:spcPts val="0"/>
              </a:spcBef>
            </a:pPr>
            <a:endParaRPr lang="en-GB"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0000"/>
              </a:lnSpc>
              <a:spcBef>
                <a:spcPts val="0"/>
              </a:spcBef>
            </a:pPr>
            <a:r>
              <a:rPr lang="en-GB" sz="2400" b="1" dirty="0">
                <a:solidFill>
                  <a:srgbClr val="1F487C"/>
                </a:solidFill>
                <a:effectLst/>
                <a:latin typeface="Calibri" panose="020F0502020204030204" pitchFamily="34" charset="0"/>
                <a:ea typeface="Calibri" panose="020F0502020204030204" pitchFamily="34" charset="0"/>
                <a:cs typeface="Times New Roman" panose="02020603050405020304" pitchFamily="18" charset="0"/>
              </a:rPr>
              <a:t>If you have any of the following symptoms the government advises you to stay at home. </a:t>
            </a:r>
          </a:p>
          <a:p>
            <a:pPr algn="ctr">
              <a:lnSpc>
                <a:spcPct val="100000"/>
              </a:lnSpc>
              <a:spcBef>
                <a:spcPts val="0"/>
              </a:spcBef>
            </a:pPr>
            <a:endParaRPr lang="en-GB"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0000"/>
              </a:lnSpc>
              <a:spcBef>
                <a:spcPts val="0"/>
              </a:spcBef>
            </a:pPr>
            <a:r>
              <a:rPr lang="en-GB" sz="2400" b="1" dirty="0">
                <a:solidFill>
                  <a:srgbClr val="1F487C"/>
                </a:solidFill>
                <a:effectLst/>
                <a:latin typeface="Calibri" panose="020F0502020204030204" pitchFamily="34" charset="0"/>
                <a:ea typeface="Calibri" panose="020F0502020204030204" pitchFamily="34" charset="0"/>
                <a:cs typeface="Times New Roman" panose="02020603050405020304" pitchFamily="18" charset="0"/>
              </a:rPr>
              <a:t>A new continuous cough, high temperature or loss, or change in, your normal sense of taste or smell </a:t>
            </a:r>
          </a:p>
          <a:p>
            <a:pPr algn="ctr">
              <a:lnSpc>
                <a:spcPct val="100000"/>
              </a:lnSpc>
              <a:spcBef>
                <a:spcPts val="0"/>
              </a:spcBef>
            </a:pPr>
            <a:endParaRPr lang="en-GB"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0000"/>
              </a:lnSpc>
              <a:spcBef>
                <a:spcPts val="0"/>
              </a:spcBef>
            </a:pPr>
            <a:r>
              <a:rPr lang="en-GB" sz="2400" b="1" dirty="0">
                <a:solidFill>
                  <a:srgbClr val="1F487C"/>
                </a:solidFill>
                <a:effectLst/>
                <a:latin typeface="Calibri" panose="020F0502020204030204" pitchFamily="34" charset="0"/>
                <a:ea typeface="Calibri" panose="020F0502020204030204" pitchFamily="34" charset="0"/>
                <a:cs typeface="Times New Roman" panose="02020603050405020304" pitchFamily="18" charset="0"/>
              </a:rPr>
              <a:t>Wash your hands with soap and water or use hand sanitizer regularly throughout the day. </a:t>
            </a:r>
            <a:endParaRPr lang="en-GB" sz="2400" b="1" dirty="0">
              <a:effectLst/>
              <a:latin typeface="Arial" panose="020B0604020202020204" pitchFamily="34" charset="0"/>
              <a:ea typeface="Calibri" panose="020F0502020204030204" pitchFamily="34" charset="0"/>
              <a:cs typeface="Times New Roman" panose="02020603050405020304" pitchFamily="18"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368482" y="514350"/>
            <a:ext cx="5499662" cy="789664"/>
          </a:xfrm>
        </p:spPr>
        <p:txBody>
          <a:bodyPr/>
          <a:lstStyle/>
          <a:p>
            <a:r>
              <a:rPr lang="en-GB" dirty="0"/>
              <a:t>Covid 19</a:t>
            </a:r>
          </a:p>
        </p:txBody>
      </p:sp>
      <p:sp>
        <p:nvSpPr>
          <p:cNvPr id="13" name="Text Placeholder 10">
            <a:extLst>
              <a:ext uri="{FF2B5EF4-FFF2-40B4-BE49-F238E27FC236}">
                <a16:creationId xmlns:a16="http://schemas.microsoft.com/office/drawing/2014/main" id="{8E8187B1-992B-4D0B-A422-B5F9E8AAE8EE}"/>
              </a:ext>
            </a:extLst>
          </p:cNvPr>
          <p:cNvSpPr txBox="1">
            <a:spLocks/>
          </p:cNvSpPr>
          <p:nvPr/>
        </p:nvSpPr>
        <p:spPr>
          <a:xfrm rot="1560000">
            <a:off x="6632643" y="808175"/>
            <a:ext cx="2587961" cy="330648"/>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350" kern="120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14" name="Text Placeholder 10">
            <a:extLst>
              <a:ext uri="{FF2B5EF4-FFF2-40B4-BE49-F238E27FC236}">
                <a16:creationId xmlns:a16="http://schemas.microsoft.com/office/drawing/2014/main" id="{6557AF16-B17B-AE5E-9CAE-3330D890BD97}"/>
              </a:ext>
            </a:extLst>
          </p:cNvPr>
          <p:cNvSpPr>
            <a:spLocks noGrp="1"/>
          </p:cNvSpPr>
          <p:nvPr>
            <p:ph type="body" sz="quarter" idx="20"/>
          </p:nvPr>
        </p:nvSpPr>
        <p:spPr>
          <a:xfrm rot="1560000">
            <a:off x="6846303" y="650821"/>
            <a:ext cx="2587625" cy="330200"/>
          </a:xfrm>
        </p:spPr>
        <p:txBody>
          <a:bodyPr/>
          <a:lstStyle/>
          <a:p>
            <a:r>
              <a:rPr lang="en-GB" dirty="0"/>
              <a:t>British Summer Championships 2022</a:t>
            </a:r>
          </a:p>
        </p:txBody>
      </p:sp>
    </p:spTree>
    <p:extLst>
      <p:ext uri="{BB962C8B-B14F-4D97-AF65-F5344CB8AC3E}">
        <p14:creationId xmlns:p14="http://schemas.microsoft.com/office/powerpoint/2010/main" val="14281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GB" dirty="0"/>
              <a:t>7</a:t>
            </a:r>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368481" y="1689335"/>
            <a:ext cx="7789401" cy="4917335"/>
          </a:xfrm>
        </p:spPr>
        <p:txBody>
          <a:bodyPr/>
          <a:lstStyle/>
          <a:p>
            <a:pPr algn="ct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We have to operate within the SOP for Ponds Forge. This means that we are restricted in the number of swimmers allowed in the pool at any one time.</a:t>
            </a:r>
          </a:p>
          <a:p>
            <a:pPr>
              <a:buNone/>
            </a:pPr>
            <a:endParaRPr lang="en-GB" sz="2800" dirty="0">
              <a:latin typeface="Arial" pitchFamily="34" charset="0"/>
              <a:cs typeface="Arial" pitchFamily="34" charset="0"/>
            </a:endParaRPr>
          </a:p>
          <a:p>
            <a:pPr algn="ctr">
              <a:buNone/>
            </a:pPr>
            <a:r>
              <a:rPr lang="en-GB" sz="2800" dirty="0">
                <a:latin typeface="Arial" pitchFamily="34" charset="0"/>
                <a:cs typeface="Arial" pitchFamily="34" charset="0"/>
              </a:rPr>
              <a:t>Hence why you have had to book training slots and sessions have had to be split by age group to keep within the numbers for a Warm Up.</a:t>
            </a: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r>
              <a:rPr lang="en-GB" sz="2400" dirty="0">
                <a:solidFill>
                  <a:prstClr val="black"/>
                </a:solidFill>
                <a:latin typeface="Arial" panose="020B0604020202020204" pitchFamily="34" charset="0"/>
                <a:cs typeface="Arial" panose="020B0604020202020204" pitchFamily="34" charset="0"/>
              </a:rPr>
              <a:t> </a:t>
            </a:r>
          </a:p>
          <a:p>
            <a:endParaRPr lang="en-GB" dirty="0"/>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a:xfrm>
            <a:off x="562970" y="360032"/>
            <a:ext cx="5542555" cy="592248"/>
          </a:xfrm>
        </p:spPr>
        <p:txBody>
          <a:bodyPr/>
          <a:lstStyle/>
          <a:p>
            <a:r>
              <a:rPr lang="en-GB" dirty="0"/>
              <a:t>Training &amp; Warm Up </a:t>
            </a:r>
          </a:p>
        </p:txBody>
      </p:sp>
      <p:sp>
        <p:nvSpPr>
          <p:cNvPr id="6" name="Text Placeholder 10">
            <a:extLst>
              <a:ext uri="{FF2B5EF4-FFF2-40B4-BE49-F238E27FC236}">
                <a16:creationId xmlns:a16="http://schemas.microsoft.com/office/drawing/2014/main" id="{9A7A14D6-D15D-0C72-6438-0039DC033B07}"/>
              </a:ext>
            </a:extLst>
          </p:cNvPr>
          <p:cNvSpPr>
            <a:spLocks noGrp="1"/>
          </p:cNvSpPr>
          <p:nvPr>
            <p:ph type="body" sz="quarter" idx="20"/>
          </p:nvPr>
        </p:nvSpPr>
        <p:spPr>
          <a:xfrm rot="1560000">
            <a:off x="6641303" y="550461"/>
            <a:ext cx="2587625" cy="330200"/>
          </a:xfrm>
        </p:spPr>
        <p:txBody>
          <a:bodyPr/>
          <a:lstStyle/>
          <a:p>
            <a:r>
              <a:rPr lang="en-GB" dirty="0"/>
              <a:t>British Summer Championships 2022</a:t>
            </a:r>
          </a:p>
        </p:txBody>
      </p:sp>
    </p:spTree>
    <p:extLst>
      <p:ext uri="{BB962C8B-B14F-4D97-AF65-F5344CB8AC3E}">
        <p14:creationId xmlns:p14="http://schemas.microsoft.com/office/powerpoint/2010/main" val="44319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B3FC4A-1AC4-52D5-5042-83985C0EF597}"/>
              </a:ext>
            </a:extLst>
          </p:cNvPr>
          <p:cNvSpPr>
            <a:spLocks noGrp="1"/>
          </p:cNvSpPr>
          <p:nvPr>
            <p:ph type="body" sz="quarter" idx="13"/>
          </p:nvPr>
        </p:nvSpPr>
        <p:spPr/>
        <p:txBody>
          <a:bodyPr/>
          <a:lstStyle/>
          <a:p>
            <a:r>
              <a:rPr lang="en-GB" dirty="0"/>
              <a:t>8</a:t>
            </a:r>
          </a:p>
        </p:txBody>
      </p:sp>
      <p:sp>
        <p:nvSpPr>
          <p:cNvPr id="3" name="Text Placeholder 2">
            <a:extLst>
              <a:ext uri="{FF2B5EF4-FFF2-40B4-BE49-F238E27FC236}">
                <a16:creationId xmlns:a16="http://schemas.microsoft.com/office/drawing/2014/main" id="{BF2A6A7F-7C4E-AA03-5113-F9902A682896}"/>
              </a:ext>
            </a:extLst>
          </p:cNvPr>
          <p:cNvSpPr>
            <a:spLocks noGrp="1"/>
          </p:cNvSpPr>
          <p:nvPr>
            <p:ph type="body" sz="quarter" idx="15"/>
          </p:nvPr>
        </p:nvSpPr>
        <p:spPr/>
        <p:txBody>
          <a:bodyPr/>
          <a:lstStyle/>
          <a:p>
            <a:endParaRPr lang="en-GB" dirty="0"/>
          </a:p>
        </p:txBody>
      </p:sp>
      <p:sp>
        <p:nvSpPr>
          <p:cNvPr id="5" name="Text Placeholder 4">
            <a:extLst>
              <a:ext uri="{FF2B5EF4-FFF2-40B4-BE49-F238E27FC236}">
                <a16:creationId xmlns:a16="http://schemas.microsoft.com/office/drawing/2014/main" id="{D4DDEA5A-BE23-B34D-183F-2DE614946265}"/>
              </a:ext>
            </a:extLst>
          </p:cNvPr>
          <p:cNvSpPr>
            <a:spLocks noGrp="1"/>
          </p:cNvSpPr>
          <p:nvPr>
            <p:ph type="body" sz="quarter" idx="21"/>
          </p:nvPr>
        </p:nvSpPr>
        <p:spPr/>
        <p:txBody>
          <a:bodyPr/>
          <a:lstStyle/>
          <a:p>
            <a:r>
              <a:rPr lang="en-GB" dirty="0"/>
              <a:t>Pool Layout</a:t>
            </a:r>
          </a:p>
        </p:txBody>
      </p:sp>
      <p:sp>
        <p:nvSpPr>
          <p:cNvPr id="7" name="Text Placeholder 10">
            <a:extLst>
              <a:ext uri="{FF2B5EF4-FFF2-40B4-BE49-F238E27FC236}">
                <a16:creationId xmlns:a16="http://schemas.microsoft.com/office/drawing/2014/main" id="{13B15B1B-3CFB-B8B0-ED98-B8B6F8815B30}"/>
              </a:ext>
            </a:extLst>
          </p:cNvPr>
          <p:cNvSpPr>
            <a:spLocks noGrp="1"/>
          </p:cNvSpPr>
          <p:nvPr>
            <p:ph type="body" sz="quarter" idx="20"/>
          </p:nvPr>
        </p:nvSpPr>
        <p:spPr>
          <a:xfrm rot="1560000">
            <a:off x="6745681" y="585464"/>
            <a:ext cx="2587625" cy="330200"/>
          </a:xfrm>
        </p:spPr>
        <p:txBody>
          <a:bodyPr/>
          <a:lstStyle/>
          <a:p>
            <a:r>
              <a:rPr lang="en-GB" dirty="0"/>
              <a:t>British Summer Championships 2022</a:t>
            </a:r>
          </a:p>
        </p:txBody>
      </p:sp>
      <p:pic>
        <p:nvPicPr>
          <p:cNvPr id="10" name="Picture 9">
            <a:extLst>
              <a:ext uri="{FF2B5EF4-FFF2-40B4-BE49-F238E27FC236}">
                <a16:creationId xmlns:a16="http://schemas.microsoft.com/office/drawing/2014/main" id="{92B97149-249B-2CFD-D60F-ACC807CFE9FB}"/>
              </a:ext>
            </a:extLst>
          </p:cNvPr>
          <p:cNvPicPr>
            <a:picLocks noChangeAspect="1"/>
          </p:cNvPicPr>
          <p:nvPr/>
        </p:nvPicPr>
        <p:blipFill>
          <a:blip r:embed="rId2"/>
          <a:stretch>
            <a:fillRect/>
          </a:stretch>
        </p:blipFill>
        <p:spPr>
          <a:xfrm>
            <a:off x="368480" y="1337649"/>
            <a:ext cx="8091952" cy="4470029"/>
          </a:xfrm>
          <a:prstGeom prst="rect">
            <a:avLst/>
          </a:prstGeom>
        </p:spPr>
      </p:pic>
    </p:spTree>
    <p:extLst>
      <p:ext uri="{BB962C8B-B14F-4D97-AF65-F5344CB8AC3E}">
        <p14:creationId xmlns:p14="http://schemas.microsoft.com/office/powerpoint/2010/main" val="34909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D601765-F259-47CD-8D76-FC128DD880D7}"/>
              </a:ext>
            </a:extLst>
          </p:cNvPr>
          <p:cNvSpPr>
            <a:spLocks noGrp="1"/>
          </p:cNvSpPr>
          <p:nvPr>
            <p:ph type="body" sz="quarter" idx="13"/>
          </p:nvPr>
        </p:nvSpPr>
        <p:spPr/>
        <p:txBody>
          <a:bodyPr/>
          <a:lstStyle/>
          <a:p>
            <a:r>
              <a:rPr lang="en-US" dirty="0"/>
              <a:t>9</a:t>
            </a:r>
            <a:endParaRPr lang="en-GB" dirty="0"/>
          </a:p>
        </p:txBody>
      </p:sp>
      <p:sp>
        <p:nvSpPr>
          <p:cNvPr id="10" name="Text Placeholder 9">
            <a:extLst>
              <a:ext uri="{FF2B5EF4-FFF2-40B4-BE49-F238E27FC236}">
                <a16:creationId xmlns:a16="http://schemas.microsoft.com/office/drawing/2014/main" id="{A35D634C-1189-4C89-93B0-DFEB3DB39832}"/>
              </a:ext>
            </a:extLst>
          </p:cNvPr>
          <p:cNvSpPr>
            <a:spLocks noGrp="1"/>
          </p:cNvSpPr>
          <p:nvPr>
            <p:ph type="body" sz="quarter" idx="15"/>
          </p:nvPr>
        </p:nvSpPr>
        <p:spPr>
          <a:xfrm>
            <a:off x="982649" y="1304015"/>
            <a:ext cx="7789401" cy="4917335"/>
          </a:xfrm>
        </p:spPr>
        <p:txBody>
          <a:bodyPr/>
          <a:lstStyle/>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0"/>
              </a:spcBef>
              <a:defRPr/>
            </a:pPr>
            <a:endParaRPr lang="en-GB" sz="2400" dirty="0">
              <a:solidFill>
                <a:prstClr val="black"/>
              </a:solidFill>
              <a:latin typeface="Arial" panose="020B0604020202020204" pitchFamily="34" charset="0"/>
              <a:cs typeface="Arial" panose="020B0604020202020204" pitchFamily="34" charset="0"/>
            </a:endParaRPr>
          </a:p>
          <a:p>
            <a:pPr defTabSz="342900">
              <a:lnSpc>
                <a:spcPct val="100000"/>
              </a:lnSpc>
              <a:spcBef>
                <a:spcPts val="1200"/>
              </a:spcBef>
              <a:defRPr/>
            </a:pPr>
            <a:endParaRPr lang="en-GB" sz="2800" dirty="0">
              <a:solidFill>
                <a:prstClr val="black"/>
              </a:solidFill>
              <a:latin typeface="Arial" panose="020B0604020202020204" pitchFamily="34" charset="0"/>
              <a:cs typeface="Arial" panose="020B0604020202020204" pitchFamily="34" charset="0"/>
            </a:endParaRPr>
          </a:p>
          <a:p>
            <a:pPr defTabSz="342900">
              <a:lnSpc>
                <a:spcPct val="100000"/>
              </a:lnSpc>
              <a:spcBef>
                <a:spcPts val="1200"/>
              </a:spcBef>
              <a:defRPr/>
            </a:pPr>
            <a:endParaRPr lang="en-GB" sz="2800" dirty="0">
              <a:solidFill>
                <a:prstClr val="black"/>
              </a:solidFill>
              <a:latin typeface="Arial" panose="020B0604020202020204" pitchFamily="34" charset="0"/>
              <a:cs typeface="Arial" panose="020B0604020202020204" pitchFamily="34" charset="0"/>
            </a:endParaRPr>
          </a:p>
          <a:p>
            <a:pPr defTabSz="342900">
              <a:lnSpc>
                <a:spcPct val="100000"/>
              </a:lnSpc>
              <a:spcBef>
                <a:spcPts val="1200"/>
              </a:spcBef>
              <a:defRPr/>
            </a:pPr>
            <a:endParaRPr lang="en-GB" sz="2800" dirty="0">
              <a:solidFill>
                <a:prstClr val="black"/>
              </a:solidFill>
              <a:latin typeface="Arial" panose="020B0604020202020204" pitchFamily="34" charset="0"/>
              <a:cs typeface="Arial" panose="020B0604020202020204" pitchFamily="34" charset="0"/>
            </a:endParaRPr>
          </a:p>
          <a:p>
            <a:pPr defTabSz="342900">
              <a:lnSpc>
                <a:spcPct val="100000"/>
              </a:lnSpc>
              <a:spcBef>
                <a:spcPts val="1200"/>
              </a:spcBef>
              <a:defRPr/>
            </a:pPr>
            <a:endParaRPr lang="en-GB" sz="2800" dirty="0">
              <a:solidFill>
                <a:prstClr val="black"/>
              </a:solidFill>
              <a:latin typeface="Arial" panose="020B0604020202020204" pitchFamily="34" charset="0"/>
              <a:cs typeface="Arial" panose="020B0604020202020204" pitchFamily="34" charset="0"/>
            </a:endParaRPr>
          </a:p>
          <a:p>
            <a:pPr marL="457200" indent="-457200" defTabSz="342900">
              <a:lnSpc>
                <a:spcPct val="100000"/>
              </a:lnSpc>
              <a:spcBef>
                <a:spcPts val="1200"/>
              </a:spcBef>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Its going to be milder than normal</a:t>
            </a:r>
          </a:p>
          <a:p>
            <a:pPr marL="457200" indent="-457200" defTabSz="342900">
              <a:lnSpc>
                <a:spcPct val="100000"/>
              </a:lnSpc>
              <a:spcBef>
                <a:spcPts val="1200"/>
              </a:spcBef>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Bottles of Water and a Refill station</a:t>
            </a:r>
          </a:p>
          <a:p>
            <a:pPr marL="457200" indent="-457200" defTabSz="342900">
              <a:lnSpc>
                <a:spcPct val="100000"/>
              </a:lnSpc>
              <a:spcBef>
                <a:spcPts val="1200"/>
              </a:spcBef>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Ice available at Café all the time it is open</a:t>
            </a:r>
          </a:p>
          <a:p>
            <a:pPr defTabSz="342900">
              <a:lnSpc>
                <a:spcPct val="100000"/>
              </a:lnSpc>
              <a:spcBef>
                <a:spcPts val="1200"/>
              </a:spcBef>
              <a:defRPr/>
            </a:pPr>
            <a:r>
              <a:rPr lang="en-GB" sz="2800" dirty="0">
                <a:solidFill>
                  <a:prstClr val="black"/>
                </a:solidFill>
                <a:latin typeface="Arial" panose="020B0604020202020204" pitchFamily="34" charset="0"/>
                <a:cs typeface="Arial" panose="020B0604020202020204" pitchFamily="34" charset="0"/>
              </a:rPr>
              <a:t> </a:t>
            </a:r>
          </a:p>
          <a:p>
            <a:endParaRPr lang="en-GB" dirty="0"/>
          </a:p>
        </p:txBody>
      </p:sp>
      <p:sp>
        <p:nvSpPr>
          <p:cNvPr id="11" name="Text Placeholder 10">
            <a:extLst>
              <a:ext uri="{FF2B5EF4-FFF2-40B4-BE49-F238E27FC236}">
                <a16:creationId xmlns:a16="http://schemas.microsoft.com/office/drawing/2014/main" id="{7E47B886-D2B0-4F61-9491-F0C461D4F67B}"/>
              </a:ext>
            </a:extLst>
          </p:cNvPr>
          <p:cNvSpPr>
            <a:spLocks noGrp="1"/>
          </p:cNvSpPr>
          <p:nvPr>
            <p:ph type="body" sz="quarter" idx="20"/>
          </p:nvPr>
        </p:nvSpPr>
        <p:spPr>
          <a:xfrm rot="1560000">
            <a:off x="6603253" y="541311"/>
            <a:ext cx="2587961" cy="512479"/>
          </a:xfrm>
        </p:spPr>
        <p:txBody>
          <a:bodyPr/>
          <a:lstStyle/>
          <a:p>
            <a:r>
              <a:rPr lang="en-GB" dirty="0"/>
              <a:t>British Summer Championships 2022</a:t>
            </a:r>
          </a:p>
        </p:txBody>
      </p:sp>
      <p:sp>
        <p:nvSpPr>
          <p:cNvPr id="12" name="Text Placeholder 11">
            <a:extLst>
              <a:ext uri="{FF2B5EF4-FFF2-40B4-BE49-F238E27FC236}">
                <a16:creationId xmlns:a16="http://schemas.microsoft.com/office/drawing/2014/main" id="{B175B0C7-F5DC-414C-BADC-95D4C5AE84EB}"/>
              </a:ext>
            </a:extLst>
          </p:cNvPr>
          <p:cNvSpPr>
            <a:spLocks noGrp="1"/>
          </p:cNvSpPr>
          <p:nvPr>
            <p:ph type="body" sz="quarter" idx="21"/>
          </p:nvPr>
        </p:nvSpPr>
        <p:spPr/>
        <p:txBody>
          <a:bodyPr/>
          <a:lstStyle/>
          <a:p>
            <a:r>
              <a:rPr lang="en-US" dirty="0"/>
              <a:t>Local Weather</a:t>
            </a:r>
            <a:endParaRPr lang="en-GB" dirty="0"/>
          </a:p>
        </p:txBody>
      </p:sp>
      <p:pic>
        <p:nvPicPr>
          <p:cNvPr id="7" name="Picture 6">
            <a:extLst>
              <a:ext uri="{FF2B5EF4-FFF2-40B4-BE49-F238E27FC236}">
                <a16:creationId xmlns:a16="http://schemas.microsoft.com/office/drawing/2014/main" id="{2852F81E-786F-9724-D878-0BBDACCC6B9D}"/>
              </a:ext>
            </a:extLst>
          </p:cNvPr>
          <p:cNvPicPr>
            <a:picLocks noChangeAspect="1"/>
          </p:cNvPicPr>
          <p:nvPr/>
        </p:nvPicPr>
        <p:blipFill rotWithShape="1">
          <a:blip r:embed="rId2"/>
          <a:srcRect t="26360" r="34645" b="39749"/>
          <a:stretch/>
        </p:blipFill>
        <p:spPr>
          <a:xfrm>
            <a:off x="28584" y="1018379"/>
            <a:ext cx="9144000" cy="3888432"/>
          </a:xfrm>
          <a:prstGeom prst="rect">
            <a:avLst/>
          </a:prstGeom>
        </p:spPr>
      </p:pic>
    </p:spTree>
    <p:extLst>
      <p:ext uri="{BB962C8B-B14F-4D97-AF65-F5344CB8AC3E}">
        <p14:creationId xmlns:p14="http://schemas.microsoft.com/office/powerpoint/2010/main" val="3535605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British Swimming">
      <a:dk1>
        <a:srgbClr val="004288"/>
      </a:dk1>
      <a:lt1>
        <a:srgbClr val="FFFFFF"/>
      </a:lt1>
      <a:dk2>
        <a:srgbClr val="00A2D3"/>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itish Swimm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British Swimming">
      <a:dk1>
        <a:srgbClr val="004288"/>
      </a:dk1>
      <a:lt1>
        <a:srgbClr val="FFFFFF"/>
      </a:lt1>
      <a:dk2>
        <a:srgbClr val="00A2D3"/>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itish Swimm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1604</TotalTime>
  <Words>2248</Words>
  <Application>Microsoft Office PowerPoint</Application>
  <PresentationFormat>On-screen Show (4:3)</PresentationFormat>
  <Paragraphs>472</Paragraphs>
  <Slides>37</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Arial Black</vt:lpstr>
      <vt:lpstr>Calibri</vt:lpstr>
      <vt:lpstr>PF DIN Text Pro</vt:lpstr>
      <vt:lpstr>Office Theme</vt:lpstr>
      <vt:lpstr>Custom Design</vt:lpstr>
      <vt:lpstr>1_Custom Design</vt:lpstr>
      <vt:lpstr>British Summer Championships 2022</vt:lpstr>
      <vt:lpstr>Isobel Griffiths Events &amp; Partnerships Officer</vt:lpstr>
      <vt:lpstr>Barry Saunders &amp; Kim Bligh  Meet Directors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Swimming Times</dc:creator>
  <cp:lastModifiedBy>Barry Saunders</cp:lastModifiedBy>
  <cp:revision>139</cp:revision>
  <cp:lastPrinted>2022-07-21T15:34:22Z</cp:lastPrinted>
  <dcterms:created xsi:type="dcterms:W3CDTF">2012-12-12T10:14:58Z</dcterms:created>
  <dcterms:modified xsi:type="dcterms:W3CDTF">2022-07-21T16:32:19Z</dcterms:modified>
</cp:coreProperties>
</file>