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301" r:id="rId3"/>
    <p:sldId id="302" r:id="rId4"/>
    <p:sldId id="303" r:id="rId5"/>
    <p:sldId id="304" r:id="rId6"/>
    <p:sldId id="305" r:id="rId7"/>
    <p:sldId id="306" r:id="rId8"/>
    <p:sldId id="330" r:id="rId9"/>
    <p:sldId id="307" r:id="rId10"/>
    <p:sldId id="256" r:id="rId11"/>
    <p:sldId id="266"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32" r:id="rId30"/>
    <p:sldId id="331" r:id="rId31"/>
    <p:sldId id="268" r:id="rId32"/>
    <p:sldId id="328" r:id="rId33"/>
    <p:sldId id="329" r:id="rId34"/>
  </p:sldIdLst>
  <p:sldSz cx="24384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63" autoAdjust="0"/>
    <p:restoredTop sz="96310"/>
  </p:normalViewPr>
  <p:slideViewPr>
    <p:cSldViewPr snapToGrid="0" showGuides="1">
      <p:cViewPr varScale="1">
        <p:scale>
          <a:sx n="56" d="100"/>
          <a:sy n="56" d="100"/>
        </p:scale>
        <p:origin x="8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34CD9-4843-4632-9290-E2AC060F383F}" type="datetimeFigureOut">
              <a:rPr lang="en-GB" smtClean="0"/>
              <a:t>01/04/2024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66229-86C1-45DB-907E-1F165BEA07EA}" type="slidenum">
              <a:rPr lang="en-GB" smtClean="0"/>
              <a:t>‹#›</a:t>
            </a:fld>
            <a:endParaRPr lang="en-GB"/>
          </a:p>
        </p:txBody>
      </p:sp>
    </p:spTree>
    <p:extLst>
      <p:ext uri="{BB962C8B-B14F-4D97-AF65-F5344CB8AC3E}">
        <p14:creationId xmlns:p14="http://schemas.microsoft.com/office/powerpoint/2010/main" val="335991808"/>
      </p:ext>
    </p:extLst>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14CF8C-C2C6-0F41-AD45-B6BFBCF91D1D}" type="slidenum">
              <a:rPr lang="en-US" smtClean="0"/>
              <a:t>11</a:t>
            </a:fld>
            <a:endParaRPr lang="en-US"/>
          </a:p>
        </p:txBody>
      </p:sp>
    </p:spTree>
    <p:extLst>
      <p:ext uri="{BB962C8B-B14F-4D97-AF65-F5344CB8AC3E}">
        <p14:creationId xmlns:p14="http://schemas.microsoft.com/office/powerpoint/2010/main" val="3688953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128A38-A701-DBD9-1D0B-ABC2D8360C70}"/>
              </a:ext>
            </a:extLst>
          </p:cNvPr>
          <p:cNvSpPr>
            <a:spLocks noGrp="1"/>
          </p:cNvSpPr>
          <p:nvPr>
            <p:ph type="dt" sz="half" idx="10"/>
          </p:nvPr>
        </p:nvSpPr>
        <p:spPr>
          <a:xfrm>
            <a:off x="490538" y="428818"/>
            <a:ext cx="6019800" cy="461665"/>
          </a:xfrm>
        </p:spPr>
        <p:txBody>
          <a:bodyPr/>
          <a:lstStyle>
            <a:lvl1pPr algn="l">
              <a:defRPr sz="3000">
                <a:solidFill>
                  <a:schemeClr val="accent1"/>
                </a:solidFill>
              </a:defRPr>
            </a:lvl1pPr>
          </a:lstStyle>
          <a:p>
            <a:fld id="{E7EC06B2-65BA-EA44-AFB0-D3B7987C9CA7}" type="datetime1">
              <a:rPr lang="en-GB" smtClean="0"/>
              <a:t>01/04/2024</a:t>
            </a:fld>
            <a:endParaRPr lang="en-GB" dirty="0"/>
          </a:p>
        </p:txBody>
      </p:sp>
      <p:sp>
        <p:nvSpPr>
          <p:cNvPr id="6" name="Title 5">
            <a:extLst>
              <a:ext uri="{FF2B5EF4-FFF2-40B4-BE49-F238E27FC236}">
                <a16:creationId xmlns:a16="http://schemas.microsoft.com/office/drawing/2014/main" id="{70667D53-2C1B-0B70-258F-091C8E6AF943}"/>
              </a:ext>
            </a:extLst>
          </p:cNvPr>
          <p:cNvSpPr>
            <a:spLocks noGrp="1"/>
          </p:cNvSpPr>
          <p:nvPr>
            <p:ph type="title" hasCustomPrompt="1"/>
          </p:nvPr>
        </p:nvSpPr>
        <p:spPr>
          <a:xfrm>
            <a:off x="490538" y="4080624"/>
            <a:ext cx="21264562" cy="2031325"/>
          </a:xfrm>
        </p:spPr>
        <p:txBody>
          <a:bodyPr anchor="t" anchorCtr="0"/>
          <a:lstStyle>
            <a:lvl1pPr>
              <a:lnSpc>
                <a:spcPct val="88000"/>
              </a:lnSpc>
              <a:defRPr sz="15000" spc="300" baseline="0">
                <a:solidFill>
                  <a:schemeClr val="bg1"/>
                </a:solidFill>
              </a:defRPr>
            </a:lvl1pPr>
          </a:lstStyle>
          <a:p>
            <a:r>
              <a:rPr lang="en-US" dirty="0"/>
              <a:t>Click to add title</a:t>
            </a:r>
            <a:endParaRPr lang="en-GB" dirty="0"/>
          </a:p>
        </p:txBody>
      </p:sp>
      <p:sp>
        <p:nvSpPr>
          <p:cNvPr id="14" name="Graphic 12">
            <a:extLst>
              <a:ext uri="{FF2B5EF4-FFF2-40B4-BE49-F238E27FC236}">
                <a16:creationId xmlns:a16="http://schemas.microsoft.com/office/drawing/2014/main" id="{00CD4AB8-18FC-935F-DB37-798B1D926F60}"/>
              </a:ext>
            </a:extLst>
          </p:cNvPr>
          <p:cNvSpPr>
            <a:spLocks noChangeAspect="1"/>
          </p:cNvSpPr>
          <p:nvPr/>
        </p:nvSpPr>
        <p:spPr>
          <a:xfrm>
            <a:off x="490538" y="11871829"/>
            <a:ext cx="2462400" cy="1323471"/>
          </a:xfrm>
          <a:custGeom>
            <a:avLst/>
            <a:gdLst>
              <a:gd name="connsiteX0" fmla="*/ 60960 w 1258252"/>
              <a:gd name="connsiteY0" fmla="*/ 502920 h 676275"/>
              <a:gd name="connsiteX1" fmla="*/ 0 w 1258252"/>
              <a:gd name="connsiteY1" fmla="*/ 641033 h 676275"/>
              <a:gd name="connsiteX2" fmla="*/ 37148 w 1258252"/>
              <a:gd name="connsiteY2" fmla="*/ 641033 h 676275"/>
              <a:gd name="connsiteX3" fmla="*/ 46673 w 1258252"/>
              <a:gd name="connsiteY3" fmla="*/ 617220 h 676275"/>
              <a:gd name="connsiteX4" fmla="*/ 114300 w 1258252"/>
              <a:gd name="connsiteY4" fmla="*/ 617220 h 676275"/>
              <a:gd name="connsiteX5" fmla="*/ 123825 w 1258252"/>
              <a:gd name="connsiteY5" fmla="*/ 641033 h 676275"/>
              <a:gd name="connsiteX6" fmla="*/ 161925 w 1258252"/>
              <a:gd name="connsiteY6" fmla="*/ 641033 h 676275"/>
              <a:gd name="connsiteX7" fmla="*/ 100965 w 1258252"/>
              <a:gd name="connsiteY7" fmla="*/ 502920 h 676275"/>
              <a:gd name="connsiteX8" fmla="*/ 60960 w 1258252"/>
              <a:gd name="connsiteY8" fmla="*/ 502920 h 676275"/>
              <a:gd name="connsiteX9" fmla="*/ 60008 w 1258252"/>
              <a:gd name="connsiteY9" fmla="*/ 583883 h 676275"/>
              <a:gd name="connsiteX10" fmla="*/ 80963 w 1258252"/>
              <a:gd name="connsiteY10" fmla="*/ 532448 h 676275"/>
              <a:gd name="connsiteX11" fmla="*/ 101918 w 1258252"/>
              <a:gd name="connsiteY11" fmla="*/ 583883 h 676275"/>
              <a:gd name="connsiteX12" fmla="*/ 60008 w 1258252"/>
              <a:gd name="connsiteY12" fmla="*/ 583883 h 676275"/>
              <a:gd name="connsiteX13" fmla="*/ 604838 w 1258252"/>
              <a:gd name="connsiteY13" fmla="*/ 537210 h 676275"/>
              <a:gd name="connsiteX14" fmla="*/ 642938 w 1258252"/>
              <a:gd name="connsiteY14" fmla="*/ 537210 h 676275"/>
              <a:gd name="connsiteX15" fmla="*/ 642938 w 1258252"/>
              <a:gd name="connsiteY15" fmla="*/ 565785 h 676275"/>
              <a:gd name="connsiteX16" fmla="*/ 604838 w 1258252"/>
              <a:gd name="connsiteY16" fmla="*/ 565785 h 676275"/>
              <a:gd name="connsiteX17" fmla="*/ 604838 w 1258252"/>
              <a:gd name="connsiteY17" fmla="*/ 595313 h 676275"/>
              <a:gd name="connsiteX18" fmla="*/ 608648 w 1258252"/>
              <a:gd name="connsiteY18" fmla="*/ 608648 h 676275"/>
              <a:gd name="connsiteX19" fmla="*/ 621983 w 1258252"/>
              <a:gd name="connsiteY19" fmla="*/ 612458 h 676275"/>
              <a:gd name="connsiteX20" fmla="*/ 641033 w 1258252"/>
              <a:gd name="connsiteY20" fmla="*/ 606743 h 676275"/>
              <a:gd name="connsiteX21" fmla="*/ 636270 w 1258252"/>
              <a:gd name="connsiteY21" fmla="*/ 636270 h 676275"/>
              <a:gd name="connsiteX22" fmla="*/ 625793 w 1258252"/>
              <a:gd name="connsiteY22" fmla="*/ 640080 h 676275"/>
              <a:gd name="connsiteX23" fmla="*/ 611505 w 1258252"/>
              <a:gd name="connsiteY23" fmla="*/ 641033 h 676275"/>
              <a:gd name="connsiteX24" fmla="*/ 581025 w 1258252"/>
              <a:gd name="connsiteY24" fmla="*/ 629603 h 676275"/>
              <a:gd name="connsiteX25" fmla="*/ 569595 w 1258252"/>
              <a:gd name="connsiteY25" fmla="*/ 597218 h 676275"/>
              <a:gd name="connsiteX26" fmla="*/ 569595 w 1258252"/>
              <a:gd name="connsiteY26" fmla="*/ 563880 h 676275"/>
              <a:gd name="connsiteX27" fmla="*/ 546735 w 1258252"/>
              <a:gd name="connsiteY27" fmla="*/ 563880 h 676275"/>
              <a:gd name="connsiteX28" fmla="*/ 546735 w 1258252"/>
              <a:gd name="connsiteY28" fmla="*/ 535305 h 676275"/>
              <a:gd name="connsiteX29" fmla="*/ 569595 w 1258252"/>
              <a:gd name="connsiteY29" fmla="*/ 535305 h 676275"/>
              <a:gd name="connsiteX30" fmla="*/ 569595 w 1258252"/>
              <a:gd name="connsiteY30" fmla="*/ 503873 h 676275"/>
              <a:gd name="connsiteX31" fmla="*/ 603885 w 1258252"/>
              <a:gd name="connsiteY31" fmla="*/ 500063 h 676275"/>
              <a:gd name="connsiteX32" fmla="*/ 603885 w 1258252"/>
              <a:gd name="connsiteY32" fmla="*/ 537210 h 676275"/>
              <a:gd name="connsiteX33" fmla="*/ 490538 w 1258252"/>
              <a:gd name="connsiteY33" fmla="*/ 535305 h 676275"/>
              <a:gd name="connsiteX34" fmla="*/ 464820 w 1258252"/>
              <a:gd name="connsiteY34" fmla="*/ 539115 h 676275"/>
              <a:gd name="connsiteX35" fmla="*/ 444818 w 1258252"/>
              <a:gd name="connsiteY35" fmla="*/ 548640 h 676275"/>
              <a:gd name="connsiteX36" fmla="*/ 440055 w 1258252"/>
              <a:gd name="connsiteY36" fmla="*/ 581025 h 676275"/>
              <a:gd name="connsiteX37" fmla="*/ 461010 w 1258252"/>
              <a:gd name="connsiteY37" fmla="*/ 568643 h 676275"/>
              <a:gd name="connsiteX38" fmla="*/ 484823 w 1258252"/>
              <a:gd name="connsiteY38" fmla="*/ 563880 h 676275"/>
              <a:gd name="connsiteX39" fmla="*/ 497205 w 1258252"/>
              <a:gd name="connsiteY39" fmla="*/ 565785 h 676275"/>
              <a:gd name="connsiteX40" fmla="*/ 501015 w 1258252"/>
              <a:gd name="connsiteY40" fmla="*/ 573405 h 676275"/>
              <a:gd name="connsiteX41" fmla="*/ 501015 w 1258252"/>
              <a:gd name="connsiteY41" fmla="*/ 575310 h 676275"/>
              <a:gd name="connsiteX42" fmla="*/ 473393 w 1258252"/>
              <a:gd name="connsiteY42" fmla="*/ 581025 h 676275"/>
              <a:gd name="connsiteX43" fmla="*/ 449580 w 1258252"/>
              <a:gd name="connsiteY43" fmla="*/ 586740 h 676275"/>
              <a:gd name="connsiteX44" fmla="*/ 435293 w 1258252"/>
              <a:gd name="connsiteY44" fmla="*/ 596265 h 676275"/>
              <a:gd name="connsiteX45" fmla="*/ 429578 w 1258252"/>
              <a:gd name="connsiteY45" fmla="*/ 612458 h 676275"/>
              <a:gd name="connsiteX46" fmla="*/ 438150 w 1258252"/>
              <a:gd name="connsiteY46" fmla="*/ 635318 h 676275"/>
              <a:gd name="connsiteX47" fmla="*/ 461963 w 1258252"/>
              <a:gd name="connsiteY47" fmla="*/ 643890 h 676275"/>
              <a:gd name="connsiteX48" fmla="*/ 487680 w 1258252"/>
              <a:gd name="connsiteY48" fmla="*/ 636270 h 676275"/>
              <a:gd name="connsiteX49" fmla="*/ 501968 w 1258252"/>
              <a:gd name="connsiteY49" fmla="*/ 619125 h 676275"/>
              <a:gd name="connsiteX50" fmla="*/ 501968 w 1258252"/>
              <a:gd name="connsiteY50" fmla="*/ 641033 h 676275"/>
              <a:gd name="connsiteX51" fmla="*/ 536258 w 1258252"/>
              <a:gd name="connsiteY51" fmla="*/ 641033 h 676275"/>
              <a:gd name="connsiteX52" fmla="*/ 536258 w 1258252"/>
              <a:gd name="connsiteY52" fmla="*/ 574358 h 676275"/>
              <a:gd name="connsiteX53" fmla="*/ 524828 w 1258252"/>
              <a:gd name="connsiteY53" fmla="*/ 544830 h 676275"/>
              <a:gd name="connsiteX54" fmla="*/ 490538 w 1258252"/>
              <a:gd name="connsiteY54" fmla="*/ 535305 h 676275"/>
              <a:gd name="connsiteX55" fmla="*/ 500063 w 1258252"/>
              <a:gd name="connsiteY55" fmla="*/ 608648 h 676275"/>
              <a:gd name="connsiteX56" fmla="*/ 489585 w 1258252"/>
              <a:gd name="connsiteY56" fmla="*/ 616268 h 676275"/>
              <a:gd name="connsiteX57" fmla="*/ 476250 w 1258252"/>
              <a:gd name="connsiteY57" fmla="*/ 619125 h 676275"/>
              <a:gd name="connsiteX58" fmla="*/ 466725 w 1258252"/>
              <a:gd name="connsiteY58" fmla="*/ 617220 h 676275"/>
              <a:gd name="connsiteX59" fmla="*/ 463868 w 1258252"/>
              <a:gd name="connsiteY59" fmla="*/ 610553 h 676275"/>
              <a:gd name="connsiteX60" fmla="*/ 466725 w 1258252"/>
              <a:gd name="connsiteY60" fmla="*/ 603885 h 676275"/>
              <a:gd name="connsiteX61" fmla="*/ 477203 w 1258252"/>
              <a:gd name="connsiteY61" fmla="*/ 599123 h 676275"/>
              <a:gd name="connsiteX62" fmla="*/ 500063 w 1258252"/>
              <a:gd name="connsiteY62" fmla="*/ 592455 h 676275"/>
              <a:gd name="connsiteX63" fmla="*/ 500063 w 1258252"/>
              <a:gd name="connsiteY63" fmla="*/ 608648 h 676275"/>
              <a:gd name="connsiteX64" fmla="*/ 252413 w 1258252"/>
              <a:gd name="connsiteY64" fmla="*/ 565785 h 676275"/>
              <a:gd name="connsiteX65" fmla="*/ 240030 w 1258252"/>
              <a:gd name="connsiteY65" fmla="*/ 542925 h 676275"/>
              <a:gd name="connsiteX66" fmla="*/ 216218 w 1258252"/>
              <a:gd name="connsiteY66" fmla="*/ 534353 h 676275"/>
              <a:gd name="connsiteX67" fmla="*/ 189548 w 1258252"/>
              <a:gd name="connsiteY67" fmla="*/ 541020 h 676275"/>
              <a:gd name="connsiteX68" fmla="*/ 172403 w 1258252"/>
              <a:gd name="connsiteY68" fmla="*/ 560070 h 676275"/>
              <a:gd name="connsiteX69" fmla="*/ 166688 w 1258252"/>
              <a:gd name="connsiteY69" fmla="*/ 588645 h 676275"/>
              <a:gd name="connsiteX70" fmla="*/ 172403 w 1258252"/>
              <a:gd name="connsiteY70" fmla="*/ 617220 h 676275"/>
              <a:gd name="connsiteX71" fmla="*/ 189548 w 1258252"/>
              <a:gd name="connsiteY71" fmla="*/ 636270 h 676275"/>
              <a:gd name="connsiteX72" fmla="*/ 216218 w 1258252"/>
              <a:gd name="connsiteY72" fmla="*/ 642938 h 676275"/>
              <a:gd name="connsiteX73" fmla="*/ 240030 w 1258252"/>
              <a:gd name="connsiteY73" fmla="*/ 634365 h 676275"/>
              <a:gd name="connsiteX74" fmla="*/ 252413 w 1258252"/>
              <a:gd name="connsiteY74" fmla="*/ 611505 h 676275"/>
              <a:gd name="connsiteX75" fmla="*/ 252413 w 1258252"/>
              <a:gd name="connsiteY75" fmla="*/ 676275 h 676275"/>
              <a:gd name="connsiteX76" fmla="*/ 286703 w 1258252"/>
              <a:gd name="connsiteY76" fmla="*/ 672465 h 676275"/>
              <a:gd name="connsiteX77" fmla="*/ 286703 w 1258252"/>
              <a:gd name="connsiteY77" fmla="*/ 537210 h 676275"/>
              <a:gd name="connsiteX78" fmla="*/ 252413 w 1258252"/>
              <a:gd name="connsiteY78" fmla="*/ 537210 h 676275"/>
              <a:gd name="connsiteX79" fmla="*/ 252413 w 1258252"/>
              <a:gd name="connsiteY79" fmla="*/ 565785 h 676275"/>
              <a:gd name="connsiteX80" fmla="*/ 252413 w 1258252"/>
              <a:gd name="connsiteY80" fmla="*/ 600075 h 676275"/>
              <a:gd name="connsiteX81" fmla="*/ 242888 w 1258252"/>
              <a:gd name="connsiteY81" fmla="*/ 610553 h 676275"/>
              <a:gd name="connsiteX82" fmla="*/ 227648 w 1258252"/>
              <a:gd name="connsiteY82" fmla="*/ 614363 h 676275"/>
              <a:gd name="connsiteX83" fmla="*/ 212408 w 1258252"/>
              <a:gd name="connsiteY83" fmla="*/ 610553 h 676275"/>
              <a:gd name="connsiteX84" fmla="*/ 202883 w 1258252"/>
              <a:gd name="connsiteY84" fmla="*/ 601980 h 676275"/>
              <a:gd name="connsiteX85" fmla="*/ 200025 w 1258252"/>
              <a:gd name="connsiteY85" fmla="*/ 589598 h 676275"/>
              <a:gd name="connsiteX86" fmla="*/ 202883 w 1258252"/>
              <a:gd name="connsiteY86" fmla="*/ 577215 h 676275"/>
              <a:gd name="connsiteX87" fmla="*/ 212408 w 1258252"/>
              <a:gd name="connsiteY87" fmla="*/ 568643 h 676275"/>
              <a:gd name="connsiteX88" fmla="*/ 227648 w 1258252"/>
              <a:gd name="connsiteY88" fmla="*/ 564833 h 676275"/>
              <a:gd name="connsiteX89" fmla="*/ 242888 w 1258252"/>
              <a:gd name="connsiteY89" fmla="*/ 568643 h 676275"/>
              <a:gd name="connsiteX90" fmla="*/ 252413 w 1258252"/>
              <a:gd name="connsiteY90" fmla="*/ 579120 h 676275"/>
              <a:gd name="connsiteX91" fmla="*/ 252413 w 1258252"/>
              <a:gd name="connsiteY91" fmla="*/ 600075 h 676275"/>
              <a:gd name="connsiteX92" fmla="*/ 377190 w 1258252"/>
              <a:gd name="connsiteY92" fmla="*/ 537210 h 676275"/>
              <a:gd name="connsiteX93" fmla="*/ 411480 w 1258252"/>
              <a:gd name="connsiteY93" fmla="*/ 537210 h 676275"/>
              <a:gd name="connsiteX94" fmla="*/ 411480 w 1258252"/>
              <a:gd name="connsiteY94" fmla="*/ 641033 h 676275"/>
              <a:gd name="connsiteX95" fmla="*/ 377190 w 1258252"/>
              <a:gd name="connsiteY95" fmla="*/ 641033 h 676275"/>
              <a:gd name="connsiteX96" fmla="*/ 377190 w 1258252"/>
              <a:gd name="connsiteY96" fmla="*/ 608648 h 676275"/>
              <a:gd name="connsiteX97" fmla="*/ 366713 w 1258252"/>
              <a:gd name="connsiteY97" fmla="*/ 635318 h 676275"/>
              <a:gd name="connsiteX98" fmla="*/ 343853 w 1258252"/>
              <a:gd name="connsiteY98" fmla="*/ 643890 h 676275"/>
              <a:gd name="connsiteX99" fmla="*/ 316230 w 1258252"/>
              <a:gd name="connsiteY99" fmla="*/ 632460 h 676275"/>
              <a:gd name="connsiteX100" fmla="*/ 306705 w 1258252"/>
              <a:gd name="connsiteY100" fmla="*/ 602933 h 676275"/>
              <a:gd name="connsiteX101" fmla="*/ 306705 w 1258252"/>
              <a:gd name="connsiteY101" fmla="*/ 538163 h 676275"/>
              <a:gd name="connsiteX102" fmla="*/ 340995 w 1258252"/>
              <a:gd name="connsiteY102" fmla="*/ 538163 h 676275"/>
              <a:gd name="connsiteX103" fmla="*/ 340995 w 1258252"/>
              <a:gd name="connsiteY103" fmla="*/ 597218 h 676275"/>
              <a:gd name="connsiteX104" fmla="*/ 345758 w 1258252"/>
              <a:gd name="connsiteY104" fmla="*/ 610553 h 676275"/>
              <a:gd name="connsiteX105" fmla="*/ 359093 w 1258252"/>
              <a:gd name="connsiteY105" fmla="*/ 615315 h 676275"/>
              <a:gd name="connsiteX106" fmla="*/ 369570 w 1258252"/>
              <a:gd name="connsiteY106" fmla="*/ 613410 h 676275"/>
              <a:gd name="connsiteX107" fmla="*/ 377190 w 1258252"/>
              <a:gd name="connsiteY107" fmla="*/ 606743 h 676275"/>
              <a:gd name="connsiteX108" fmla="*/ 377190 w 1258252"/>
              <a:gd name="connsiteY108" fmla="*/ 537210 h 676275"/>
              <a:gd name="connsiteX109" fmla="*/ 1067753 w 1258252"/>
              <a:gd name="connsiteY109" fmla="*/ 565785 h 676275"/>
              <a:gd name="connsiteX110" fmla="*/ 1102043 w 1258252"/>
              <a:gd name="connsiteY110" fmla="*/ 565785 h 676275"/>
              <a:gd name="connsiteX111" fmla="*/ 1102043 w 1258252"/>
              <a:gd name="connsiteY111" fmla="*/ 633413 h 676275"/>
              <a:gd name="connsiteX112" fmla="*/ 1077278 w 1258252"/>
              <a:gd name="connsiteY112" fmla="*/ 641033 h 676275"/>
              <a:gd name="connsiteX113" fmla="*/ 1043940 w 1258252"/>
              <a:gd name="connsiteY113" fmla="*/ 643890 h 676275"/>
              <a:gd name="connsiteX114" fmla="*/ 1000125 w 1258252"/>
              <a:gd name="connsiteY114" fmla="*/ 635318 h 676275"/>
              <a:gd name="connsiteX115" fmla="*/ 972503 w 1258252"/>
              <a:gd name="connsiteY115" fmla="*/ 610553 h 676275"/>
              <a:gd name="connsiteX116" fmla="*/ 962978 w 1258252"/>
              <a:gd name="connsiteY116" fmla="*/ 572453 h 676275"/>
              <a:gd name="connsiteX117" fmla="*/ 972503 w 1258252"/>
              <a:gd name="connsiteY117" fmla="*/ 535305 h 676275"/>
              <a:gd name="connsiteX118" fmla="*/ 1000125 w 1258252"/>
              <a:gd name="connsiteY118" fmla="*/ 509588 h 676275"/>
              <a:gd name="connsiteX119" fmla="*/ 1042988 w 1258252"/>
              <a:gd name="connsiteY119" fmla="*/ 501015 h 676275"/>
              <a:gd name="connsiteX120" fmla="*/ 1072515 w 1258252"/>
              <a:gd name="connsiteY120" fmla="*/ 504825 h 676275"/>
              <a:gd name="connsiteX121" fmla="*/ 1094423 w 1258252"/>
              <a:gd name="connsiteY121" fmla="*/ 514350 h 676275"/>
              <a:gd name="connsiteX122" fmla="*/ 1099185 w 1258252"/>
              <a:gd name="connsiteY122" fmla="*/ 554355 h 676275"/>
              <a:gd name="connsiteX123" fmla="*/ 1074420 w 1258252"/>
              <a:gd name="connsiteY123" fmla="*/ 539115 h 676275"/>
              <a:gd name="connsiteX124" fmla="*/ 1043940 w 1258252"/>
              <a:gd name="connsiteY124" fmla="*/ 533400 h 676275"/>
              <a:gd name="connsiteX125" fmla="*/ 1018223 w 1258252"/>
              <a:gd name="connsiteY125" fmla="*/ 538163 h 676275"/>
              <a:gd name="connsiteX126" fmla="*/ 1002983 w 1258252"/>
              <a:gd name="connsiteY126" fmla="*/ 552450 h 676275"/>
              <a:gd name="connsiteX127" fmla="*/ 998220 w 1258252"/>
              <a:gd name="connsiteY127" fmla="*/ 572453 h 676275"/>
              <a:gd name="connsiteX128" fmla="*/ 1003935 w 1258252"/>
              <a:gd name="connsiteY128" fmla="*/ 593408 h 676275"/>
              <a:gd name="connsiteX129" fmla="*/ 1020128 w 1258252"/>
              <a:gd name="connsiteY129" fmla="*/ 607695 h 676275"/>
              <a:gd name="connsiteX130" fmla="*/ 1045845 w 1258252"/>
              <a:gd name="connsiteY130" fmla="*/ 612458 h 676275"/>
              <a:gd name="connsiteX131" fmla="*/ 1068705 w 1258252"/>
              <a:gd name="connsiteY131" fmla="*/ 609600 h 676275"/>
              <a:gd name="connsiteX132" fmla="*/ 1068705 w 1258252"/>
              <a:gd name="connsiteY132" fmla="*/ 565785 h 676275"/>
              <a:gd name="connsiteX133" fmla="*/ 1255395 w 1258252"/>
              <a:gd name="connsiteY133" fmla="*/ 585788 h 676275"/>
              <a:gd name="connsiteX134" fmla="*/ 1245870 w 1258252"/>
              <a:gd name="connsiteY134" fmla="*/ 574358 h 676275"/>
              <a:gd name="connsiteX135" fmla="*/ 1230630 w 1258252"/>
              <a:gd name="connsiteY135" fmla="*/ 568643 h 676275"/>
              <a:gd name="connsiteX136" fmla="*/ 1246823 w 1258252"/>
              <a:gd name="connsiteY136" fmla="*/ 558165 h 676275"/>
              <a:gd name="connsiteX137" fmla="*/ 1252538 w 1258252"/>
              <a:gd name="connsiteY137" fmla="*/ 540068 h 676275"/>
              <a:gd name="connsiteX138" fmla="*/ 1242060 w 1258252"/>
              <a:gd name="connsiteY138" fmla="*/ 514350 h 676275"/>
              <a:gd name="connsiteX139" fmla="*/ 1210628 w 1258252"/>
              <a:gd name="connsiteY139" fmla="*/ 504825 h 676275"/>
              <a:gd name="connsiteX140" fmla="*/ 1123950 w 1258252"/>
              <a:gd name="connsiteY140" fmla="*/ 504825 h 676275"/>
              <a:gd name="connsiteX141" fmla="*/ 1123950 w 1258252"/>
              <a:gd name="connsiteY141" fmla="*/ 642938 h 676275"/>
              <a:gd name="connsiteX142" fmla="*/ 1211580 w 1258252"/>
              <a:gd name="connsiteY142" fmla="*/ 642938 h 676275"/>
              <a:gd name="connsiteX143" fmla="*/ 1245870 w 1258252"/>
              <a:gd name="connsiteY143" fmla="*/ 632460 h 676275"/>
              <a:gd name="connsiteX144" fmla="*/ 1258253 w 1258252"/>
              <a:gd name="connsiteY144" fmla="*/ 603885 h 676275"/>
              <a:gd name="connsiteX145" fmla="*/ 1255395 w 1258252"/>
              <a:gd name="connsiteY145" fmla="*/ 585788 h 676275"/>
              <a:gd name="connsiteX146" fmla="*/ 1157288 w 1258252"/>
              <a:gd name="connsiteY146" fmla="*/ 532448 h 676275"/>
              <a:gd name="connsiteX147" fmla="*/ 1201103 w 1258252"/>
              <a:gd name="connsiteY147" fmla="*/ 532448 h 676275"/>
              <a:gd name="connsiteX148" fmla="*/ 1212533 w 1258252"/>
              <a:gd name="connsiteY148" fmla="*/ 535305 h 676275"/>
              <a:gd name="connsiteX149" fmla="*/ 1216343 w 1258252"/>
              <a:gd name="connsiteY149" fmla="*/ 542925 h 676275"/>
              <a:gd name="connsiteX150" fmla="*/ 1212533 w 1258252"/>
              <a:gd name="connsiteY150" fmla="*/ 551498 h 676275"/>
              <a:gd name="connsiteX151" fmla="*/ 1202055 w 1258252"/>
              <a:gd name="connsiteY151" fmla="*/ 554355 h 676275"/>
              <a:gd name="connsiteX152" fmla="*/ 1157288 w 1258252"/>
              <a:gd name="connsiteY152" fmla="*/ 554355 h 676275"/>
              <a:gd name="connsiteX153" fmla="*/ 1157288 w 1258252"/>
              <a:gd name="connsiteY153" fmla="*/ 532448 h 676275"/>
              <a:gd name="connsiteX154" fmla="*/ 1219200 w 1258252"/>
              <a:gd name="connsiteY154" fmla="*/ 607695 h 676275"/>
              <a:gd name="connsiteX155" fmla="*/ 1206818 w 1258252"/>
              <a:gd name="connsiteY155" fmla="*/ 611505 h 676275"/>
              <a:gd name="connsiteX156" fmla="*/ 1157288 w 1258252"/>
              <a:gd name="connsiteY156" fmla="*/ 611505 h 676275"/>
              <a:gd name="connsiteX157" fmla="*/ 1157288 w 1258252"/>
              <a:gd name="connsiteY157" fmla="*/ 584835 h 676275"/>
              <a:gd name="connsiteX158" fmla="*/ 1205865 w 1258252"/>
              <a:gd name="connsiteY158" fmla="*/ 584835 h 676275"/>
              <a:gd name="connsiteX159" fmla="*/ 1218248 w 1258252"/>
              <a:gd name="connsiteY159" fmla="*/ 588645 h 676275"/>
              <a:gd name="connsiteX160" fmla="*/ 1223010 w 1258252"/>
              <a:gd name="connsiteY160" fmla="*/ 598170 h 676275"/>
              <a:gd name="connsiteX161" fmla="*/ 1219200 w 1258252"/>
              <a:gd name="connsiteY161" fmla="*/ 607695 h 676275"/>
              <a:gd name="connsiteX162" fmla="*/ 917258 w 1258252"/>
              <a:gd name="connsiteY162" fmla="*/ 583883 h 676275"/>
              <a:gd name="connsiteX163" fmla="*/ 925830 w 1258252"/>
              <a:gd name="connsiteY163" fmla="*/ 605790 h 676275"/>
              <a:gd name="connsiteX164" fmla="*/ 912495 w 1258252"/>
              <a:gd name="connsiteY164" fmla="*/ 633413 h 676275"/>
              <a:gd name="connsiteX165" fmla="*/ 877253 w 1258252"/>
              <a:gd name="connsiteY165" fmla="*/ 642938 h 676275"/>
              <a:gd name="connsiteX166" fmla="*/ 832485 w 1258252"/>
              <a:gd name="connsiteY166" fmla="*/ 632460 h 676275"/>
              <a:gd name="connsiteX167" fmla="*/ 826770 w 1258252"/>
              <a:gd name="connsiteY167" fmla="*/ 600075 h 676275"/>
              <a:gd name="connsiteX168" fmla="*/ 849630 w 1258252"/>
              <a:gd name="connsiteY168" fmla="*/ 613410 h 676275"/>
              <a:gd name="connsiteX169" fmla="*/ 875348 w 1258252"/>
              <a:gd name="connsiteY169" fmla="*/ 618173 h 676275"/>
              <a:gd name="connsiteX170" fmla="*/ 889635 w 1258252"/>
              <a:gd name="connsiteY170" fmla="*/ 616268 h 676275"/>
              <a:gd name="connsiteX171" fmla="*/ 894398 w 1258252"/>
              <a:gd name="connsiteY171" fmla="*/ 610553 h 676275"/>
              <a:gd name="connsiteX172" fmla="*/ 892493 w 1258252"/>
              <a:gd name="connsiteY172" fmla="*/ 605790 h 676275"/>
              <a:gd name="connsiteX173" fmla="*/ 884873 w 1258252"/>
              <a:gd name="connsiteY173" fmla="*/ 603885 h 676275"/>
              <a:gd name="connsiteX174" fmla="*/ 862013 w 1258252"/>
              <a:gd name="connsiteY174" fmla="*/ 601028 h 676275"/>
              <a:gd name="connsiteX175" fmla="*/ 835343 w 1258252"/>
              <a:gd name="connsiteY175" fmla="*/ 591503 h 676275"/>
              <a:gd name="connsiteX176" fmla="*/ 826770 w 1258252"/>
              <a:gd name="connsiteY176" fmla="*/ 569595 h 676275"/>
              <a:gd name="connsiteX177" fmla="*/ 840105 w 1258252"/>
              <a:gd name="connsiteY177" fmla="*/ 543878 h 676275"/>
              <a:gd name="connsiteX178" fmla="*/ 877253 w 1258252"/>
              <a:gd name="connsiteY178" fmla="*/ 535305 h 676275"/>
              <a:gd name="connsiteX179" fmla="*/ 899160 w 1258252"/>
              <a:gd name="connsiteY179" fmla="*/ 537210 h 676275"/>
              <a:gd name="connsiteX180" fmla="*/ 914400 w 1258252"/>
              <a:gd name="connsiteY180" fmla="*/ 542925 h 676275"/>
              <a:gd name="connsiteX181" fmla="*/ 920115 w 1258252"/>
              <a:gd name="connsiteY181" fmla="*/ 575310 h 676275"/>
              <a:gd name="connsiteX182" fmla="*/ 902018 w 1258252"/>
              <a:gd name="connsiteY182" fmla="*/ 564833 h 676275"/>
              <a:gd name="connsiteX183" fmla="*/ 879158 w 1258252"/>
              <a:gd name="connsiteY183" fmla="*/ 561023 h 676275"/>
              <a:gd name="connsiteX184" fmla="*/ 863918 w 1258252"/>
              <a:gd name="connsiteY184" fmla="*/ 561975 h 676275"/>
              <a:gd name="connsiteX185" fmla="*/ 859155 w 1258252"/>
              <a:gd name="connsiteY185" fmla="*/ 566738 h 676275"/>
              <a:gd name="connsiteX186" fmla="*/ 861060 w 1258252"/>
              <a:gd name="connsiteY186" fmla="*/ 570548 h 676275"/>
              <a:gd name="connsiteX187" fmla="*/ 867728 w 1258252"/>
              <a:gd name="connsiteY187" fmla="*/ 572453 h 676275"/>
              <a:gd name="connsiteX188" fmla="*/ 893445 w 1258252"/>
              <a:gd name="connsiteY188" fmla="*/ 575310 h 676275"/>
              <a:gd name="connsiteX189" fmla="*/ 917258 w 1258252"/>
              <a:gd name="connsiteY189" fmla="*/ 583883 h 676275"/>
              <a:gd name="connsiteX190" fmla="*/ 690563 w 1258252"/>
              <a:gd name="connsiteY190" fmla="*/ 498158 h 676275"/>
              <a:gd name="connsiteX191" fmla="*/ 695325 w 1258252"/>
              <a:gd name="connsiteY191" fmla="*/ 511493 h 676275"/>
              <a:gd name="connsiteX192" fmla="*/ 690563 w 1258252"/>
              <a:gd name="connsiteY192" fmla="*/ 524828 h 676275"/>
              <a:gd name="connsiteX193" fmla="*/ 676275 w 1258252"/>
              <a:gd name="connsiteY193" fmla="*/ 529590 h 676275"/>
              <a:gd name="connsiteX194" fmla="*/ 661988 w 1258252"/>
              <a:gd name="connsiteY194" fmla="*/ 524828 h 676275"/>
              <a:gd name="connsiteX195" fmla="*/ 657225 w 1258252"/>
              <a:gd name="connsiteY195" fmla="*/ 511493 h 676275"/>
              <a:gd name="connsiteX196" fmla="*/ 661988 w 1258252"/>
              <a:gd name="connsiteY196" fmla="*/ 498158 h 676275"/>
              <a:gd name="connsiteX197" fmla="*/ 676275 w 1258252"/>
              <a:gd name="connsiteY197" fmla="*/ 493395 h 676275"/>
              <a:gd name="connsiteX198" fmla="*/ 690563 w 1258252"/>
              <a:gd name="connsiteY198" fmla="*/ 498158 h 676275"/>
              <a:gd name="connsiteX199" fmla="*/ 796290 w 1258252"/>
              <a:gd name="connsiteY199" fmla="*/ 609600 h 676275"/>
              <a:gd name="connsiteX200" fmla="*/ 811530 w 1258252"/>
              <a:gd name="connsiteY200" fmla="*/ 598170 h 676275"/>
              <a:gd name="connsiteX201" fmla="*/ 806768 w 1258252"/>
              <a:gd name="connsiteY201" fmla="*/ 633413 h 676275"/>
              <a:gd name="connsiteX202" fmla="*/ 791528 w 1258252"/>
              <a:gd name="connsiteY202" fmla="*/ 640080 h 676275"/>
              <a:gd name="connsiteX203" fmla="*/ 769620 w 1258252"/>
              <a:gd name="connsiteY203" fmla="*/ 642938 h 676275"/>
              <a:gd name="connsiteX204" fmla="*/ 738188 w 1258252"/>
              <a:gd name="connsiteY204" fmla="*/ 636270 h 676275"/>
              <a:gd name="connsiteX205" fmla="*/ 717233 w 1258252"/>
              <a:gd name="connsiteY205" fmla="*/ 617220 h 676275"/>
              <a:gd name="connsiteX206" fmla="*/ 709613 w 1258252"/>
              <a:gd name="connsiteY206" fmla="*/ 588645 h 676275"/>
              <a:gd name="connsiteX207" fmla="*/ 717233 w 1258252"/>
              <a:gd name="connsiteY207" fmla="*/ 560070 h 676275"/>
              <a:gd name="connsiteX208" fmla="*/ 738188 w 1258252"/>
              <a:gd name="connsiteY208" fmla="*/ 541020 h 676275"/>
              <a:gd name="connsiteX209" fmla="*/ 769620 w 1258252"/>
              <a:gd name="connsiteY209" fmla="*/ 534353 h 676275"/>
              <a:gd name="connsiteX210" fmla="*/ 791528 w 1258252"/>
              <a:gd name="connsiteY210" fmla="*/ 537210 h 676275"/>
              <a:gd name="connsiteX211" fmla="*/ 805815 w 1258252"/>
              <a:gd name="connsiteY211" fmla="*/ 543878 h 676275"/>
              <a:gd name="connsiteX212" fmla="*/ 810578 w 1258252"/>
              <a:gd name="connsiteY212" fmla="*/ 579120 h 676275"/>
              <a:gd name="connsiteX213" fmla="*/ 795338 w 1258252"/>
              <a:gd name="connsiteY213" fmla="*/ 567690 h 676275"/>
              <a:gd name="connsiteX214" fmla="*/ 775335 w 1258252"/>
              <a:gd name="connsiteY214" fmla="*/ 562928 h 676275"/>
              <a:gd name="connsiteX215" fmla="*/ 759143 w 1258252"/>
              <a:gd name="connsiteY215" fmla="*/ 565785 h 676275"/>
              <a:gd name="connsiteX216" fmla="*/ 748665 w 1258252"/>
              <a:gd name="connsiteY216" fmla="*/ 574358 h 676275"/>
              <a:gd name="connsiteX217" fmla="*/ 744855 w 1258252"/>
              <a:gd name="connsiteY217" fmla="*/ 586740 h 676275"/>
              <a:gd name="connsiteX218" fmla="*/ 748665 w 1258252"/>
              <a:gd name="connsiteY218" fmla="*/ 599123 h 676275"/>
              <a:gd name="connsiteX219" fmla="*/ 759143 w 1258252"/>
              <a:gd name="connsiteY219" fmla="*/ 607695 h 676275"/>
              <a:gd name="connsiteX220" fmla="*/ 775335 w 1258252"/>
              <a:gd name="connsiteY220" fmla="*/ 610553 h 676275"/>
              <a:gd name="connsiteX221" fmla="*/ 796290 w 1258252"/>
              <a:gd name="connsiteY221" fmla="*/ 609600 h 676275"/>
              <a:gd name="connsiteX222" fmla="*/ 659130 w 1258252"/>
              <a:gd name="connsiteY222" fmla="*/ 537210 h 676275"/>
              <a:gd name="connsiteX223" fmla="*/ 693420 w 1258252"/>
              <a:gd name="connsiteY223" fmla="*/ 537210 h 676275"/>
              <a:gd name="connsiteX224" fmla="*/ 693420 w 1258252"/>
              <a:gd name="connsiteY224" fmla="*/ 641033 h 676275"/>
              <a:gd name="connsiteX225" fmla="*/ 659130 w 1258252"/>
              <a:gd name="connsiteY225" fmla="*/ 641033 h 676275"/>
              <a:gd name="connsiteX226" fmla="*/ 659130 w 1258252"/>
              <a:gd name="connsiteY226" fmla="*/ 537210 h 676275"/>
              <a:gd name="connsiteX227" fmla="*/ 300990 w 1258252"/>
              <a:gd name="connsiteY227" fmla="*/ 202883 h 676275"/>
              <a:gd name="connsiteX228" fmla="*/ 486728 w 1258252"/>
              <a:gd name="connsiteY228" fmla="*/ 0 h 676275"/>
              <a:gd name="connsiteX229" fmla="*/ 614363 w 1258252"/>
              <a:gd name="connsiteY229" fmla="*/ 165735 h 676275"/>
              <a:gd name="connsiteX230" fmla="*/ 610553 w 1258252"/>
              <a:gd name="connsiteY230" fmla="*/ 169545 h 676275"/>
              <a:gd name="connsiteX231" fmla="*/ 606743 w 1258252"/>
              <a:gd name="connsiteY231" fmla="*/ 166688 h 676275"/>
              <a:gd name="connsiteX232" fmla="*/ 503873 w 1258252"/>
              <a:gd name="connsiteY232" fmla="*/ 81915 h 676275"/>
              <a:gd name="connsiteX233" fmla="*/ 395288 w 1258252"/>
              <a:gd name="connsiteY233" fmla="*/ 193358 h 676275"/>
              <a:gd name="connsiteX234" fmla="*/ 454343 w 1258252"/>
              <a:gd name="connsiteY234" fmla="*/ 262890 h 676275"/>
              <a:gd name="connsiteX235" fmla="*/ 533400 w 1258252"/>
              <a:gd name="connsiteY235" fmla="*/ 245745 h 676275"/>
              <a:gd name="connsiteX236" fmla="*/ 588645 w 1258252"/>
              <a:gd name="connsiteY236" fmla="*/ 278130 h 676275"/>
              <a:gd name="connsiteX237" fmla="*/ 590550 w 1258252"/>
              <a:gd name="connsiteY237" fmla="*/ 277178 h 676275"/>
              <a:gd name="connsiteX238" fmla="*/ 533400 w 1258252"/>
              <a:gd name="connsiteY238" fmla="*/ 203835 h 676275"/>
              <a:gd name="connsiteX239" fmla="*/ 486728 w 1258252"/>
              <a:gd name="connsiteY239" fmla="*/ 209550 h 676275"/>
              <a:gd name="connsiteX240" fmla="*/ 451485 w 1258252"/>
              <a:gd name="connsiteY240" fmla="*/ 176213 h 676275"/>
              <a:gd name="connsiteX241" fmla="*/ 511493 w 1258252"/>
              <a:gd name="connsiteY241" fmla="*/ 130493 h 676275"/>
              <a:gd name="connsiteX242" fmla="*/ 614363 w 1258252"/>
              <a:gd name="connsiteY242" fmla="*/ 338138 h 676275"/>
              <a:gd name="connsiteX243" fmla="*/ 610553 w 1258252"/>
              <a:gd name="connsiteY243" fmla="*/ 343853 h 676275"/>
              <a:gd name="connsiteX244" fmla="*/ 605790 w 1258252"/>
              <a:gd name="connsiteY244" fmla="*/ 340043 h 676275"/>
              <a:gd name="connsiteX245" fmla="*/ 556260 w 1258252"/>
              <a:gd name="connsiteY245" fmla="*/ 307658 h 676275"/>
              <a:gd name="connsiteX246" fmla="*/ 429578 w 1258252"/>
              <a:gd name="connsiteY246" fmla="*/ 342900 h 676275"/>
              <a:gd name="connsiteX247" fmla="*/ 300990 w 1258252"/>
              <a:gd name="connsiteY247" fmla="*/ 202883 h 676275"/>
              <a:gd name="connsiteX248" fmla="*/ 906780 w 1258252"/>
              <a:gd name="connsiteY248" fmla="*/ 151448 h 676275"/>
              <a:gd name="connsiteX249" fmla="*/ 895350 w 1258252"/>
              <a:gd name="connsiteY249" fmla="*/ 140018 h 676275"/>
              <a:gd name="connsiteX250" fmla="*/ 899160 w 1258252"/>
              <a:gd name="connsiteY250" fmla="*/ 131445 h 676275"/>
              <a:gd name="connsiteX251" fmla="*/ 914400 w 1258252"/>
              <a:gd name="connsiteY251" fmla="*/ 88583 h 676275"/>
              <a:gd name="connsiteX252" fmla="*/ 803910 w 1258252"/>
              <a:gd name="connsiteY252" fmla="*/ 0 h 676275"/>
              <a:gd name="connsiteX253" fmla="*/ 628650 w 1258252"/>
              <a:gd name="connsiteY253" fmla="*/ 240983 h 676275"/>
              <a:gd name="connsiteX254" fmla="*/ 639128 w 1258252"/>
              <a:gd name="connsiteY254" fmla="*/ 357188 h 676275"/>
              <a:gd name="connsiteX255" fmla="*/ 643890 w 1258252"/>
              <a:gd name="connsiteY255" fmla="*/ 363855 h 676275"/>
              <a:gd name="connsiteX256" fmla="*/ 648653 w 1258252"/>
              <a:gd name="connsiteY256" fmla="*/ 357188 h 676275"/>
              <a:gd name="connsiteX257" fmla="*/ 794385 w 1258252"/>
              <a:gd name="connsiteY257" fmla="*/ 80963 h 676275"/>
              <a:gd name="connsiteX258" fmla="*/ 834390 w 1258252"/>
              <a:gd name="connsiteY258" fmla="*/ 111443 h 676275"/>
              <a:gd name="connsiteX259" fmla="*/ 789623 w 1258252"/>
              <a:gd name="connsiteY259" fmla="*/ 144780 h 676275"/>
              <a:gd name="connsiteX260" fmla="*/ 670560 w 1258252"/>
              <a:gd name="connsiteY260" fmla="*/ 339090 h 676275"/>
              <a:gd name="connsiteX261" fmla="*/ 674370 w 1258252"/>
              <a:gd name="connsiteY261" fmla="*/ 344805 h 676275"/>
              <a:gd name="connsiteX262" fmla="*/ 679133 w 1258252"/>
              <a:gd name="connsiteY262" fmla="*/ 340995 h 676275"/>
              <a:gd name="connsiteX263" fmla="*/ 734378 w 1258252"/>
              <a:gd name="connsiteY263" fmla="*/ 307658 h 676275"/>
              <a:gd name="connsiteX264" fmla="*/ 869633 w 1258252"/>
              <a:gd name="connsiteY264" fmla="*/ 344805 h 676275"/>
              <a:gd name="connsiteX265" fmla="*/ 968693 w 1258252"/>
              <a:gd name="connsiteY265" fmla="*/ 245745 h 676275"/>
              <a:gd name="connsiteX266" fmla="*/ 906780 w 1258252"/>
              <a:gd name="connsiteY266" fmla="*/ 151448 h 676275"/>
              <a:gd name="connsiteX267" fmla="*/ 844868 w 1258252"/>
              <a:gd name="connsiteY267" fmla="*/ 265748 h 676275"/>
              <a:gd name="connsiteX268" fmla="*/ 763905 w 1258252"/>
              <a:gd name="connsiteY268" fmla="*/ 242888 h 676275"/>
              <a:gd name="connsiteX269" fmla="*/ 698183 w 1258252"/>
              <a:gd name="connsiteY269" fmla="*/ 278130 h 676275"/>
              <a:gd name="connsiteX270" fmla="*/ 697230 w 1258252"/>
              <a:gd name="connsiteY270" fmla="*/ 277178 h 676275"/>
              <a:gd name="connsiteX271" fmla="*/ 812483 w 1258252"/>
              <a:gd name="connsiteY271" fmla="*/ 189548 h 676275"/>
              <a:gd name="connsiteX272" fmla="*/ 879158 w 1258252"/>
              <a:gd name="connsiteY272" fmla="*/ 232410 h 676275"/>
              <a:gd name="connsiteX273" fmla="*/ 844868 w 1258252"/>
              <a:gd name="connsiteY273" fmla="*/ 265748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58252" h="676275">
                <a:moveTo>
                  <a:pt x="60960" y="502920"/>
                </a:moveTo>
                <a:lnTo>
                  <a:pt x="0" y="641033"/>
                </a:lnTo>
                <a:lnTo>
                  <a:pt x="37148" y="641033"/>
                </a:lnTo>
                <a:lnTo>
                  <a:pt x="46673" y="617220"/>
                </a:lnTo>
                <a:lnTo>
                  <a:pt x="114300" y="617220"/>
                </a:lnTo>
                <a:lnTo>
                  <a:pt x="123825" y="641033"/>
                </a:lnTo>
                <a:lnTo>
                  <a:pt x="161925" y="641033"/>
                </a:lnTo>
                <a:lnTo>
                  <a:pt x="100965" y="502920"/>
                </a:lnTo>
                <a:lnTo>
                  <a:pt x="60960" y="502920"/>
                </a:lnTo>
                <a:close/>
                <a:moveTo>
                  <a:pt x="60008" y="583883"/>
                </a:moveTo>
                <a:lnTo>
                  <a:pt x="80963" y="532448"/>
                </a:lnTo>
                <a:lnTo>
                  <a:pt x="101918" y="583883"/>
                </a:lnTo>
                <a:lnTo>
                  <a:pt x="60008" y="583883"/>
                </a:lnTo>
                <a:close/>
                <a:moveTo>
                  <a:pt x="604838" y="537210"/>
                </a:moveTo>
                <a:lnTo>
                  <a:pt x="642938" y="537210"/>
                </a:lnTo>
                <a:lnTo>
                  <a:pt x="642938" y="565785"/>
                </a:lnTo>
                <a:lnTo>
                  <a:pt x="604838" y="565785"/>
                </a:lnTo>
                <a:lnTo>
                  <a:pt x="604838" y="595313"/>
                </a:lnTo>
                <a:cubicBezTo>
                  <a:pt x="604838" y="601980"/>
                  <a:pt x="605790" y="606743"/>
                  <a:pt x="608648" y="608648"/>
                </a:cubicBezTo>
                <a:cubicBezTo>
                  <a:pt x="611505" y="611505"/>
                  <a:pt x="615315" y="612458"/>
                  <a:pt x="621983" y="612458"/>
                </a:cubicBezTo>
                <a:cubicBezTo>
                  <a:pt x="628650" y="612458"/>
                  <a:pt x="635318" y="610553"/>
                  <a:pt x="641033" y="606743"/>
                </a:cubicBezTo>
                <a:lnTo>
                  <a:pt x="636270" y="636270"/>
                </a:lnTo>
                <a:cubicBezTo>
                  <a:pt x="633413" y="638175"/>
                  <a:pt x="629603" y="639128"/>
                  <a:pt x="625793" y="640080"/>
                </a:cubicBezTo>
                <a:cubicBezTo>
                  <a:pt x="621983" y="641033"/>
                  <a:pt x="617220" y="641033"/>
                  <a:pt x="611505" y="641033"/>
                </a:cubicBezTo>
                <a:cubicBezTo>
                  <a:pt x="598170" y="641033"/>
                  <a:pt x="587693" y="637223"/>
                  <a:pt x="581025" y="629603"/>
                </a:cubicBezTo>
                <a:cubicBezTo>
                  <a:pt x="573405" y="621983"/>
                  <a:pt x="569595" y="611505"/>
                  <a:pt x="569595" y="597218"/>
                </a:cubicBezTo>
                <a:lnTo>
                  <a:pt x="569595" y="563880"/>
                </a:lnTo>
                <a:lnTo>
                  <a:pt x="546735" y="563880"/>
                </a:lnTo>
                <a:lnTo>
                  <a:pt x="546735" y="535305"/>
                </a:lnTo>
                <a:lnTo>
                  <a:pt x="569595" y="535305"/>
                </a:lnTo>
                <a:lnTo>
                  <a:pt x="569595" y="503873"/>
                </a:lnTo>
                <a:lnTo>
                  <a:pt x="603885" y="500063"/>
                </a:lnTo>
                <a:lnTo>
                  <a:pt x="603885" y="537210"/>
                </a:lnTo>
                <a:close/>
                <a:moveTo>
                  <a:pt x="490538" y="535305"/>
                </a:moveTo>
                <a:cubicBezTo>
                  <a:pt x="481013" y="535305"/>
                  <a:pt x="472440" y="536258"/>
                  <a:pt x="464820" y="539115"/>
                </a:cubicBezTo>
                <a:cubicBezTo>
                  <a:pt x="457200" y="541020"/>
                  <a:pt x="450533" y="544830"/>
                  <a:pt x="444818" y="548640"/>
                </a:cubicBezTo>
                <a:lnTo>
                  <a:pt x="440055" y="581025"/>
                </a:lnTo>
                <a:cubicBezTo>
                  <a:pt x="445770" y="576263"/>
                  <a:pt x="452438" y="572453"/>
                  <a:pt x="461010" y="568643"/>
                </a:cubicBezTo>
                <a:cubicBezTo>
                  <a:pt x="469583" y="564833"/>
                  <a:pt x="477203" y="563880"/>
                  <a:pt x="484823" y="563880"/>
                </a:cubicBezTo>
                <a:cubicBezTo>
                  <a:pt x="490538" y="563880"/>
                  <a:pt x="495300" y="564833"/>
                  <a:pt x="497205" y="565785"/>
                </a:cubicBezTo>
                <a:cubicBezTo>
                  <a:pt x="499110" y="567690"/>
                  <a:pt x="501015" y="569595"/>
                  <a:pt x="501015" y="573405"/>
                </a:cubicBezTo>
                <a:lnTo>
                  <a:pt x="501015" y="575310"/>
                </a:lnTo>
                <a:lnTo>
                  <a:pt x="473393" y="581025"/>
                </a:lnTo>
                <a:cubicBezTo>
                  <a:pt x="463868" y="582930"/>
                  <a:pt x="456248" y="584835"/>
                  <a:pt x="449580" y="586740"/>
                </a:cubicBezTo>
                <a:cubicBezTo>
                  <a:pt x="443865" y="588645"/>
                  <a:pt x="439103" y="592455"/>
                  <a:pt x="435293" y="596265"/>
                </a:cubicBezTo>
                <a:cubicBezTo>
                  <a:pt x="431483" y="600075"/>
                  <a:pt x="429578" y="605790"/>
                  <a:pt x="429578" y="612458"/>
                </a:cubicBezTo>
                <a:cubicBezTo>
                  <a:pt x="429578" y="621983"/>
                  <a:pt x="432435" y="629603"/>
                  <a:pt x="438150" y="635318"/>
                </a:cubicBezTo>
                <a:cubicBezTo>
                  <a:pt x="443865" y="641033"/>
                  <a:pt x="451485" y="643890"/>
                  <a:pt x="461963" y="643890"/>
                </a:cubicBezTo>
                <a:cubicBezTo>
                  <a:pt x="472440" y="643890"/>
                  <a:pt x="481013" y="641033"/>
                  <a:pt x="487680" y="636270"/>
                </a:cubicBezTo>
                <a:cubicBezTo>
                  <a:pt x="494348" y="631508"/>
                  <a:pt x="499110" y="625793"/>
                  <a:pt x="501968" y="619125"/>
                </a:cubicBezTo>
                <a:lnTo>
                  <a:pt x="501968" y="641033"/>
                </a:lnTo>
                <a:lnTo>
                  <a:pt x="536258" y="641033"/>
                </a:lnTo>
                <a:lnTo>
                  <a:pt x="536258" y="574358"/>
                </a:lnTo>
                <a:cubicBezTo>
                  <a:pt x="536258" y="561023"/>
                  <a:pt x="532448" y="551498"/>
                  <a:pt x="524828" y="544830"/>
                </a:cubicBezTo>
                <a:cubicBezTo>
                  <a:pt x="516255" y="538163"/>
                  <a:pt x="504825" y="535305"/>
                  <a:pt x="490538" y="535305"/>
                </a:cubicBezTo>
                <a:close/>
                <a:moveTo>
                  <a:pt x="500063" y="608648"/>
                </a:moveTo>
                <a:cubicBezTo>
                  <a:pt x="498158" y="611505"/>
                  <a:pt x="494348" y="614363"/>
                  <a:pt x="489585" y="616268"/>
                </a:cubicBezTo>
                <a:cubicBezTo>
                  <a:pt x="485775" y="618173"/>
                  <a:pt x="481013" y="619125"/>
                  <a:pt x="476250" y="619125"/>
                </a:cubicBezTo>
                <a:cubicBezTo>
                  <a:pt x="471488" y="619125"/>
                  <a:pt x="468630" y="618173"/>
                  <a:pt x="466725" y="617220"/>
                </a:cubicBezTo>
                <a:cubicBezTo>
                  <a:pt x="464820" y="616268"/>
                  <a:pt x="463868" y="613410"/>
                  <a:pt x="463868" y="610553"/>
                </a:cubicBezTo>
                <a:cubicBezTo>
                  <a:pt x="463868" y="607695"/>
                  <a:pt x="464820" y="605790"/>
                  <a:pt x="466725" y="603885"/>
                </a:cubicBezTo>
                <a:cubicBezTo>
                  <a:pt x="468630" y="601980"/>
                  <a:pt x="472440" y="601028"/>
                  <a:pt x="477203" y="599123"/>
                </a:cubicBezTo>
                <a:lnTo>
                  <a:pt x="500063" y="592455"/>
                </a:lnTo>
                <a:lnTo>
                  <a:pt x="500063" y="608648"/>
                </a:lnTo>
                <a:close/>
                <a:moveTo>
                  <a:pt x="252413" y="565785"/>
                </a:moveTo>
                <a:cubicBezTo>
                  <a:pt x="250508" y="556260"/>
                  <a:pt x="245745" y="548640"/>
                  <a:pt x="240030" y="542925"/>
                </a:cubicBezTo>
                <a:cubicBezTo>
                  <a:pt x="234315" y="537210"/>
                  <a:pt x="225743" y="534353"/>
                  <a:pt x="216218" y="534353"/>
                </a:cubicBezTo>
                <a:cubicBezTo>
                  <a:pt x="206693" y="534353"/>
                  <a:pt x="197168" y="536258"/>
                  <a:pt x="189548" y="541020"/>
                </a:cubicBezTo>
                <a:cubicBezTo>
                  <a:pt x="181928" y="545783"/>
                  <a:pt x="176213" y="551498"/>
                  <a:pt x="172403" y="560070"/>
                </a:cubicBezTo>
                <a:cubicBezTo>
                  <a:pt x="168593" y="568643"/>
                  <a:pt x="166688" y="577215"/>
                  <a:pt x="166688" y="588645"/>
                </a:cubicBezTo>
                <a:cubicBezTo>
                  <a:pt x="166688" y="599123"/>
                  <a:pt x="168593" y="608648"/>
                  <a:pt x="172403" y="617220"/>
                </a:cubicBezTo>
                <a:cubicBezTo>
                  <a:pt x="176213" y="625793"/>
                  <a:pt x="181928" y="631508"/>
                  <a:pt x="189548" y="636270"/>
                </a:cubicBezTo>
                <a:cubicBezTo>
                  <a:pt x="197168" y="641033"/>
                  <a:pt x="205740" y="642938"/>
                  <a:pt x="216218" y="642938"/>
                </a:cubicBezTo>
                <a:cubicBezTo>
                  <a:pt x="225743" y="642938"/>
                  <a:pt x="234315" y="640080"/>
                  <a:pt x="240030" y="634365"/>
                </a:cubicBezTo>
                <a:cubicBezTo>
                  <a:pt x="246698" y="628650"/>
                  <a:pt x="250508" y="621030"/>
                  <a:pt x="252413" y="611505"/>
                </a:cubicBezTo>
                <a:lnTo>
                  <a:pt x="252413" y="676275"/>
                </a:lnTo>
                <a:lnTo>
                  <a:pt x="286703" y="672465"/>
                </a:lnTo>
                <a:lnTo>
                  <a:pt x="286703" y="537210"/>
                </a:lnTo>
                <a:lnTo>
                  <a:pt x="252413" y="537210"/>
                </a:lnTo>
                <a:lnTo>
                  <a:pt x="252413" y="565785"/>
                </a:lnTo>
                <a:close/>
                <a:moveTo>
                  <a:pt x="252413" y="600075"/>
                </a:moveTo>
                <a:cubicBezTo>
                  <a:pt x="250508" y="603885"/>
                  <a:pt x="246698" y="607695"/>
                  <a:pt x="242888" y="610553"/>
                </a:cubicBezTo>
                <a:cubicBezTo>
                  <a:pt x="238125" y="613410"/>
                  <a:pt x="233363" y="614363"/>
                  <a:pt x="227648" y="614363"/>
                </a:cubicBezTo>
                <a:cubicBezTo>
                  <a:pt x="221933" y="614363"/>
                  <a:pt x="217170" y="613410"/>
                  <a:pt x="212408" y="610553"/>
                </a:cubicBezTo>
                <a:cubicBezTo>
                  <a:pt x="208598" y="608648"/>
                  <a:pt x="205740" y="605790"/>
                  <a:pt x="202883" y="601980"/>
                </a:cubicBezTo>
                <a:cubicBezTo>
                  <a:pt x="200978" y="598170"/>
                  <a:pt x="200025" y="594360"/>
                  <a:pt x="200025" y="589598"/>
                </a:cubicBezTo>
                <a:cubicBezTo>
                  <a:pt x="200025" y="584835"/>
                  <a:pt x="200978" y="581025"/>
                  <a:pt x="202883" y="577215"/>
                </a:cubicBezTo>
                <a:cubicBezTo>
                  <a:pt x="204788" y="573405"/>
                  <a:pt x="207645" y="570548"/>
                  <a:pt x="212408" y="568643"/>
                </a:cubicBezTo>
                <a:cubicBezTo>
                  <a:pt x="216218" y="566738"/>
                  <a:pt x="221933" y="564833"/>
                  <a:pt x="227648" y="564833"/>
                </a:cubicBezTo>
                <a:cubicBezTo>
                  <a:pt x="233363" y="564833"/>
                  <a:pt x="239078" y="565785"/>
                  <a:pt x="242888" y="568643"/>
                </a:cubicBezTo>
                <a:cubicBezTo>
                  <a:pt x="246698" y="571500"/>
                  <a:pt x="250508" y="574358"/>
                  <a:pt x="252413" y="579120"/>
                </a:cubicBezTo>
                <a:lnTo>
                  <a:pt x="252413" y="600075"/>
                </a:lnTo>
                <a:close/>
                <a:moveTo>
                  <a:pt x="377190" y="537210"/>
                </a:moveTo>
                <a:lnTo>
                  <a:pt x="411480" y="537210"/>
                </a:lnTo>
                <a:lnTo>
                  <a:pt x="411480" y="641033"/>
                </a:lnTo>
                <a:lnTo>
                  <a:pt x="377190" y="641033"/>
                </a:lnTo>
                <a:lnTo>
                  <a:pt x="377190" y="608648"/>
                </a:lnTo>
                <a:cubicBezTo>
                  <a:pt x="375285" y="621030"/>
                  <a:pt x="371475" y="629603"/>
                  <a:pt x="366713" y="635318"/>
                </a:cubicBezTo>
                <a:cubicBezTo>
                  <a:pt x="360998" y="641033"/>
                  <a:pt x="353378" y="643890"/>
                  <a:pt x="343853" y="643890"/>
                </a:cubicBezTo>
                <a:cubicBezTo>
                  <a:pt x="331470" y="643890"/>
                  <a:pt x="322898" y="640080"/>
                  <a:pt x="316230" y="632460"/>
                </a:cubicBezTo>
                <a:cubicBezTo>
                  <a:pt x="310515" y="624840"/>
                  <a:pt x="306705" y="615315"/>
                  <a:pt x="306705" y="602933"/>
                </a:cubicBezTo>
                <a:lnTo>
                  <a:pt x="306705" y="538163"/>
                </a:lnTo>
                <a:lnTo>
                  <a:pt x="340995" y="538163"/>
                </a:lnTo>
                <a:lnTo>
                  <a:pt x="340995" y="597218"/>
                </a:lnTo>
                <a:cubicBezTo>
                  <a:pt x="340995" y="602933"/>
                  <a:pt x="342900" y="607695"/>
                  <a:pt x="345758" y="610553"/>
                </a:cubicBezTo>
                <a:cubicBezTo>
                  <a:pt x="348615" y="613410"/>
                  <a:pt x="353378" y="615315"/>
                  <a:pt x="359093" y="615315"/>
                </a:cubicBezTo>
                <a:cubicBezTo>
                  <a:pt x="362903" y="615315"/>
                  <a:pt x="366713" y="614363"/>
                  <a:pt x="369570" y="613410"/>
                </a:cubicBezTo>
                <a:cubicBezTo>
                  <a:pt x="372428" y="612458"/>
                  <a:pt x="375285" y="609600"/>
                  <a:pt x="377190" y="606743"/>
                </a:cubicBezTo>
                <a:lnTo>
                  <a:pt x="377190" y="537210"/>
                </a:lnTo>
                <a:close/>
                <a:moveTo>
                  <a:pt x="1067753" y="565785"/>
                </a:moveTo>
                <a:lnTo>
                  <a:pt x="1102043" y="565785"/>
                </a:lnTo>
                <a:lnTo>
                  <a:pt x="1102043" y="633413"/>
                </a:lnTo>
                <a:cubicBezTo>
                  <a:pt x="1096328" y="636270"/>
                  <a:pt x="1087755" y="639128"/>
                  <a:pt x="1077278" y="641033"/>
                </a:cubicBezTo>
                <a:cubicBezTo>
                  <a:pt x="1066800" y="642938"/>
                  <a:pt x="1055370" y="643890"/>
                  <a:pt x="1043940" y="643890"/>
                </a:cubicBezTo>
                <a:cubicBezTo>
                  <a:pt x="1026795" y="643890"/>
                  <a:pt x="1012508" y="641033"/>
                  <a:pt x="1000125" y="635318"/>
                </a:cubicBezTo>
                <a:cubicBezTo>
                  <a:pt x="987743" y="629603"/>
                  <a:pt x="978218" y="621030"/>
                  <a:pt x="972503" y="610553"/>
                </a:cubicBezTo>
                <a:cubicBezTo>
                  <a:pt x="965835" y="600075"/>
                  <a:pt x="962978" y="586740"/>
                  <a:pt x="962978" y="572453"/>
                </a:cubicBezTo>
                <a:cubicBezTo>
                  <a:pt x="962978" y="558165"/>
                  <a:pt x="965835" y="545783"/>
                  <a:pt x="972503" y="535305"/>
                </a:cubicBezTo>
                <a:cubicBezTo>
                  <a:pt x="979170" y="524828"/>
                  <a:pt x="987743" y="516255"/>
                  <a:pt x="1000125" y="509588"/>
                </a:cubicBezTo>
                <a:cubicBezTo>
                  <a:pt x="1012508" y="503873"/>
                  <a:pt x="1026795" y="501015"/>
                  <a:pt x="1042988" y="501015"/>
                </a:cubicBezTo>
                <a:cubicBezTo>
                  <a:pt x="1054418" y="501015"/>
                  <a:pt x="1063943" y="501968"/>
                  <a:pt x="1072515" y="504825"/>
                </a:cubicBezTo>
                <a:cubicBezTo>
                  <a:pt x="1081088" y="506730"/>
                  <a:pt x="1088708" y="510540"/>
                  <a:pt x="1094423" y="514350"/>
                </a:cubicBezTo>
                <a:lnTo>
                  <a:pt x="1099185" y="554355"/>
                </a:lnTo>
                <a:cubicBezTo>
                  <a:pt x="1092518" y="547688"/>
                  <a:pt x="1083945" y="542925"/>
                  <a:pt x="1074420" y="539115"/>
                </a:cubicBezTo>
                <a:cubicBezTo>
                  <a:pt x="1064895" y="535305"/>
                  <a:pt x="1054418" y="533400"/>
                  <a:pt x="1043940" y="533400"/>
                </a:cubicBezTo>
                <a:cubicBezTo>
                  <a:pt x="1033463" y="533400"/>
                  <a:pt x="1024890" y="535305"/>
                  <a:pt x="1018223" y="538163"/>
                </a:cubicBezTo>
                <a:cubicBezTo>
                  <a:pt x="1011555" y="541973"/>
                  <a:pt x="1005840" y="546735"/>
                  <a:pt x="1002983" y="552450"/>
                </a:cubicBezTo>
                <a:cubicBezTo>
                  <a:pt x="999173" y="558165"/>
                  <a:pt x="998220" y="564833"/>
                  <a:pt x="998220" y="572453"/>
                </a:cubicBezTo>
                <a:cubicBezTo>
                  <a:pt x="998220" y="581025"/>
                  <a:pt x="1000125" y="587693"/>
                  <a:pt x="1003935" y="593408"/>
                </a:cubicBezTo>
                <a:cubicBezTo>
                  <a:pt x="1007745" y="599123"/>
                  <a:pt x="1012508" y="603885"/>
                  <a:pt x="1020128" y="607695"/>
                </a:cubicBezTo>
                <a:cubicBezTo>
                  <a:pt x="1026795" y="610553"/>
                  <a:pt x="1035368" y="612458"/>
                  <a:pt x="1045845" y="612458"/>
                </a:cubicBezTo>
                <a:cubicBezTo>
                  <a:pt x="1056323" y="612458"/>
                  <a:pt x="1063943" y="611505"/>
                  <a:pt x="1068705" y="609600"/>
                </a:cubicBezTo>
                <a:lnTo>
                  <a:pt x="1068705" y="565785"/>
                </a:lnTo>
                <a:close/>
                <a:moveTo>
                  <a:pt x="1255395" y="585788"/>
                </a:moveTo>
                <a:cubicBezTo>
                  <a:pt x="1253490" y="581025"/>
                  <a:pt x="1249680" y="577215"/>
                  <a:pt x="1245870" y="574358"/>
                </a:cubicBezTo>
                <a:cubicBezTo>
                  <a:pt x="1242060" y="571500"/>
                  <a:pt x="1236345" y="569595"/>
                  <a:pt x="1230630" y="568643"/>
                </a:cubicBezTo>
                <a:cubicBezTo>
                  <a:pt x="1237298" y="566738"/>
                  <a:pt x="1243013" y="562928"/>
                  <a:pt x="1246823" y="558165"/>
                </a:cubicBezTo>
                <a:cubicBezTo>
                  <a:pt x="1250633" y="553403"/>
                  <a:pt x="1252538" y="546735"/>
                  <a:pt x="1252538" y="540068"/>
                </a:cubicBezTo>
                <a:cubicBezTo>
                  <a:pt x="1252538" y="529590"/>
                  <a:pt x="1248728" y="521018"/>
                  <a:pt x="1242060" y="514350"/>
                </a:cubicBezTo>
                <a:cubicBezTo>
                  <a:pt x="1235393" y="507683"/>
                  <a:pt x="1224915" y="504825"/>
                  <a:pt x="1210628" y="504825"/>
                </a:cubicBezTo>
                <a:lnTo>
                  <a:pt x="1123950" y="504825"/>
                </a:lnTo>
                <a:lnTo>
                  <a:pt x="1123950" y="642938"/>
                </a:lnTo>
                <a:lnTo>
                  <a:pt x="1211580" y="642938"/>
                </a:lnTo>
                <a:cubicBezTo>
                  <a:pt x="1225868" y="642938"/>
                  <a:pt x="1237298" y="639128"/>
                  <a:pt x="1245870" y="632460"/>
                </a:cubicBezTo>
                <a:cubicBezTo>
                  <a:pt x="1254443" y="625793"/>
                  <a:pt x="1258253" y="616268"/>
                  <a:pt x="1258253" y="603885"/>
                </a:cubicBezTo>
                <a:cubicBezTo>
                  <a:pt x="1258253" y="596265"/>
                  <a:pt x="1257300" y="590550"/>
                  <a:pt x="1255395" y="585788"/>
                </a:cubicBezTo>
                <a:close/>
                <a:moveTo>
                  <a:pt x="1157288" y="532448"/>
                </a:moveTo>
                <a:lnTo>
                  <a:pt x="1201103" y="532448"/>
                </a:lnTo>
                <a:cubicBezTo>
                  <a:pt x="1205865" y="532448"/>
                  <a:pt x="1209675" y="533400"/>
                  <a:pt x="1212533" y="535305"/>
                </a:cubicBezTo>
                <a:cubicBezTo>
                  <a:pt x="1215390" y="537210"/>
                  <a:pt x="1216343" y="540068"/>
                  <a:pt x="1216343" y="542925"/>
                </a:cubicBezTo>
                <a:cubicBezTo>
                  <a:pt x="1216343" y="546735"/>
                  <a:pt x="1215390" y="549593"/>
                  <a:pt x="1212533" y="551498"/>
                </a:cubicBezTo>
                <a:cubicBezTo>
                  <a:pt x="1209675" y="553403"/>
                  <a:pt x="1206818" y="554355"/>
                  <a:pt x="1202055" y="554355"/>
                </a:cubicBezTo>
                <a:lnTo>
                  <a:pt x="1157288" y="554355"/>
                </a:lnTo>
                <a:lnTo>
                  <a:pt x="1157288" y="532448"/>
                </a:lnTo>
                <a:close/>
                <a:moveTo>
                  <a:pt x="1219200" y="607695"/>
                </a:moveTo>
                <a:cubicBezTo>
                  <a:pt x="1216343" y="610553"/>
                  <a:pt x="1212533" y="611505"/>
                  <a:pt x="1206818" y="611505"/>
                </a:cubicBezTo>
                <a:lnTo>
                  <a:pt x="1157288" y="611505"/>
                </a:lnTo>
                <a:lnTo>
                  <a:pt x="1157288" y="584835"/>
                </a:lnTo>
                <a:lnTo>
                  <a:pt x="1205865" y="584835"/>
                </a:lnTo>
                <a:cubicBezTo>
                  <a:pt x="1211580" y="584835"/>
                  <a:pt x="1215390" y="585788"/>
                  <a:pt x="1218248" y="588645"/>
                </a:cubicBezTo>
                <a:cubicBezTo>
                  <a:pt x="1221105" y="591503"/>
                  <a:pt x="1223010" y="594360"/>
                  <a:pt x="1223010" y="598170"/>
                </a:cubicBezTo>
                <a:cubicBezTo>
                  <a:pt x="1223963" y="601980"/>
                  <a:pt x="1222058" y="604838"/>
                  <a:pt x="1219200" y="607695"/>
                </a:cubicBezTo>
                <a:close/>
                <a:moveTo>
                  <a:pt x="917258" y="583883"/>
                </a:moveTo>
                <a:cubicBezTo>
                  <a:pt x="922973" y="588645"/>
                  <a:pt x="925830" y="596265"/>
                  <a:pt x="925830" y="605790"/>
                </a:cubicBezTo>
                <a:cubicBezTo>
                  <a:pt x="925830" y="617220"/>
                  <a:pt x="921068" y="626745"/>
                  <a:pt x="912495" y="633413"/>
                </a:cubicBezTo>
                <a:cubicBezTo>
                  <a:pt x="903923" y="640080"/>
                  <a:pt x="891540" y="642938"/>
                  <a:pt x="877253" y="642938"/>
                </a:cubicBezTo>
                <a:cubicBezTo>
                  <a:pt x="859155" y="642938"/>
                  <a:pt x="844868" y="639128"/>
                  <a:pt x="832485" y="632460"/>
                </a:cubicBezTo>
                <a:lnTo>
                  <a:pt x="826770" y="600075"/>
                </a:lnTo>
                <a:cubicBezTo>
                  <a:pt x="833438" y="605790"/>
                  <a:pt x="841058" y="610553"/>
                  <a:pt x="849630" y="613410"/>
                </a:cubicBezTo>
                <a:cubicBezTo>
                  <a:pt x="858203" y="616268"/>
                  <a:pt x="866775" y="618173"/>
                  <a:pt x="875348" y="618173"/>
                </a:cubicBezTo>
                <a:cubicBezTo>
                  <a:pt x="882015" y="618173"/>
                  <a:pt x="886778" y="617220"/>
                  <a:pt x="889635" y="616268"/>
                </a:cubicBezTo>
                <a:cubicBezTo>
                  <a:pt x="892493" y="615315"/>
                  <a:pt x="894398" y="613410"/>
                  <a:pt x="894398" y="610553"/>
                </a:cubicBezTo>
                <a:cubicBezTo>
                  <a:pt x="894398" y="608648"/>
                  <a:pt x="893445" y="606743"/>
                  <a:pt x="892493" y="605790"/>
                </a:cubicBezTo>
                <a:cubicBezTo>
                  <a:pt x="890588" y="604838"/>
                  <a:pt x="888683" y="603885"/>
                  <a:pt x="884873" y="603885"/>
                </a:cubicBezTo>
                <a:lnTo>
                  <a:pt x="862013" y="601028"/>
                </a:lnTo>
                <a:cubicBezTo>
                  <a:pt x="849630" y="599123"/>
                  <a:pt x="841058" y="596265"/>
                  <a:pt x="835343" y="591503"/>
                </a:cubicBezTo>
                <a:cubicBezTo>
                  <a:pt x="829628" y="586740"/>
                  <a:pt x="826770" y="579120"/>
                  <a:pt x="826770" y="569595"/>
                </a:cubicBezTo>
                <a:cubicBezTo>
                  <a:pt x="826770" y="559118"/>
                  <a:pt x="831533" y="550545"/>
                  <a:pt x="840105" y="543878"/>
                </a:cubicBezTo>
                <a:cubicBezTo>
                  <a:pt x="848678" y="538163"/>
                  <a:pt x="861060" y="535305"/>
                  <a:pt x="877253" y="535305"/>
                </a:cubicBezTo>
                <a:cubicBezTo>
                  <a:pt x="884873" y="535305"/>
                  <a:pt x="892493" y="536258"/>
                  <a:pt x="899160" y="537210"/>
                </a:cubicBezTo>
                <a:cubicBezTo>
                  <a:pt x="905828" y="539115"/>
                  <a:pt x="910590" y="541020"/>
                  <a:pt x="914400" y="542925"/>
                </a:cubicBezTo>
                <a:lnTo>
                  <a:pt x="920115" y="575310"/>
                </a:lnTo>
                <a:cubicBezTo>
                  <a:pt x="915353" y="570548"/>
                  <a:pt x="909638" y="567690"/>
                  <a:pt x="902018" y="564833"/>
                </a:cubicBezTo>
                <a:cubicBezTo>
                  <a:pt x="894398" y="561975"/>
                  <a:pt x="886778" y="561023"/>
                  <a:pt x="879158" y="561023"/>
                </a:cubicBezTo>
                <a:cubicBezTo>
                  <a:pt x="871538" y="561023"/>
                  <a:pt x="866775" y="561023"/>
                  <a:pt x="863918" y="561975"/>
                </a:cubicBezTo>
                <a:cubicBezTo>
                  <a:pt x="861060" y="562928"/>
                  <a:pt x="859155" y="564833"/>
                  <a:pt x="859155" y="566738"/>
                </a:cubicBezTo>
                <a:cubicBezTo>
                  <a:pt x="859155" y="568643"/>
                  <a:pt x="860108" y="569595"/>
                  <a:pt x="861060" y="570548"/>
                </a:cubicBezTo>
                <a:cubicBezTo>
                  <a:pt x="862013" y="571500"/>
                  <a:pt x="864870" y="571500"/>
                  <a:pt x="867728" y="572453"/>
                </a:cubicBezTo>
                <a:lnTo>
                  <a:pt x="893445" y="575310"/>
                </a:lnTo>
                <a:cubicBezTo>
                  <a:pt x="903923" y="576263"/>
                  <a:pt x="912495" y="579120"/>
                  <a:pt x="917258" y="583883"/>
                </a:cubicBezTo>
                <a:close/>
                <a:moveTo>
                  <a:pt x="690563" y="498158"/>
                </a:moveTo>
                <a:cubicBezTo>
                  <a:pt x="694373" y="501968"/>
                  <a:pt x="695325" y="505778"/>
                  <a:pt x="695325" y="511493"/>
                </a:cubicBezTo>
                <a:cubicBezTo>
                  <a:pt x="695325" y="517208"/>
                  <a:pt x="693420" y="521970"/>
                  <a:pt x="690563" y="524828"/>
                </a:cubicBezTo>
                <a:cubicBezTo>
                  <a:pt x="686753" y="528638"/>
                  <a:pt x="681990" y="529590"/>
                  <a:pt x="676275" y="529590"/>
                </a:cubicBezTo>
                <a:cubicBezTo>
                  <a:pt x="669608" y="529590"/>
                  <a:pt x="664845" y="527685"/>
                  <a:pt x="661988" y="524828"/>
                </a:cubicBezTo>
                <a:cubicBezTo>
                  <a:pt x="658178" y="521018"/>
                  <a:pt x="657225" y="517208"/>
                  <a:pt x="657225" y="511493"/>
                </a:cubicBezTo>
                <a:cubicBezTo>
                  <a:pt x="657225" y="505778"/>
                  <a:pt x="659130" y="501015"/>
                  <a:pt x="661988" y="498158"/>
                </a:cubicBezTo>
                <a:cubicBezTo>
                  <a:pt x="665798" y="494348"/>
                  <a:pt x="670560" y="493395"/>
                  <a:pt x="676275" y="493395"/>
                </a:cubicBezTo>
                <a:cubicBezTo>
                  <a:pt x="682943" y="493395"/>
                  <a:pt x="687705" y="494348"/>
                  <a:pt x="690563" y="498158"/>
                </a:cubicBezTo>
                <a:close/>
                <a:moveTo>
                  <a:pt x="796290" y="609600"/>
                </a:moveTo>
                <a:cubicBezTo>
                  <a:pt x="802005" y="606743"/>
                  <a:pt x="807720" y="602933"/>
                  <a:pt x="811530" y="598170"/>
                </a:cubicBezTo>
                <a:lnTo>
                  <a:pt x="806768" y="633413"/>
                </a:lnTo>
                <a:cubicBezTo>
                  <a:pt x="802958" y="636270"/>
                  <a:pt x="798195" y="639128"/>
                  <a:pt x="791528" y="640080"/>
                </a:cubicBezTo>
                <a:cubicBezTo>
                  <a:pt x="784860" y="641985"/>
                  <a:pt x="778193" y="642938"/>
                  <a:pt x="769620" y="642938"/>
                </a:cubicBezTo>
                <a:cubicBezTo>
                  <a:pt x="758190" y="642938"/>
                  <a:pt x="747713" y="641033"/>
                  <a:pt x="738188" y="636270"/>
                </a:cubicBezTo>
                <a:cubicBezTo>
                  <a:pt x="729615" y="631508"/>
                  <a:pt x="721995" y="625793"/>
                  <a:pt x="717233" y="617220"/>
                </a:cubicBezTo>
                <a:cubicBezTo>
                  <a:pt x="712470" y="608648"/>
                  <a:pt x="709613" y="599123"/>
                  <a:pt x="709613" y="588645"/>
                </a:cubicBezTo>
                <a:cubicBezTo>
                  <a:pt x="709613" y="578168"/>
                  <a:pt x="712470" y="568643"/>
                  <a:pt x="717233" y="560070"/>
                </a:cubicBezTo>
                <a:cubicBezTo>
                  <a:pt x="721995" y="551498"/>
                  <a:pt x="728663" y="545783"/>
                  <a:pt x="738188" y="541020"/>
                </a:cubicBezTo>
                <a:cubicBezTo>
                  <a:pt x="746760" y="536258"/>
                  <a:pt x="757238" y="534353"/>
                  <a:pt x="769620" y="534353"/>
                </a:cubicBezTo>
                <a:cubicBezTo>
                  <a:pt x="778193" y="534353"/>
                  <a:pt x="785813" y="535305"/>
                  <a:pt x="791528" y="537210"/>
                </a:cubicBezTo>
                <a:cubicBezTo>
                  <a:pt x="797243" y="539115"/>
                  <a:pt x="802005" y="541020"/>
                  <a:pt x="805815" y="543878"/>
                </a:cubicBezTo>
                <a:lnTo>
                  <a:pt x="810578" y="579120"/>
                </a:lnTo>
                <a:cubicBezTo>
                  <a:pt x="806768" y="574358"/>
                  <a:pt x="802005" y="570548"/>
                  <a:pt x="795338" y="567690"/>
                </a:cubicBezTo>
                <a:cubicBezTo>
                  <a:pt x="789623" y="564833"/>
                  <a:pt x="782955" y="562928"/>
                  <a:pt x="775335" y="562928"/>
                </a:cubicBezTo>
                <a:cubicBezTo>
                  <a:pt x="768668" y="562928"/>
                  <a:pt x="763905" y="563880"/>
                  <a:pt x="759143" y="565785"/>
                </a:cubicBezTo>
                <a:cubicBezTo>
                  <a:pt x="754380" y="567690"/>
                  <a:pt x="751523" y="570548"/>
                  <a:pt x="748665" y="574358"/>
                </a:cubicBezTo>
                <a:cubicBezTo>
                  <a:pt x="746760" y="578168"/>
                  <a:pt x="744855" y="581978"/>
                  <a:pt x="744855" y="586740"/>
                </a:cubicBezTo>
                <a:cubicBezTo>
                  <a:pt x="744855" y="591503"/>
                  <a:pt x="745808" y="595313"/>
                  <a:pt x="748665" y="599123"/>
                </a:cubicBezTo>
                <a:cubicBezTo>
                  <a:pt x="750570" y="602933"/>
                  <a:pt x="754380" y="605790"/>
                  <a:pt x="759143" y="607695"/>
                </a:cubicBezTo>
                <a:cubicBezTo>
                  <a:pt x="763905" y="609600"/>
                  <a:pt x="769620" y="610553"/>
                  <a:pt x="775335" y="610553"/>
                </a:cubicBezTo>
                <a:cubicBezTo>
                  <a:pt x="783908" y="614363"/>
                  <a:pt x="790575" y="612458"/>
                  <a:pt x="796290" y="609600"/>
                </a:cubicBezTo>
                <a:close/>
                <a:moveTo>
                  <a:pt x="659130" y="537210"/>
                </a:moveTo>
                <a:lnTo>
                  <a:pt x="693420" y="537210"/>
                </a:lnTo>
                <a:lnTo>
                  <a:pt x="693420" y="641033"/>
                </a:lnTo>
                <a:lnTo>
                  <a:pt x="659130" y="641033"/>
                </a:lnTo>
                <a:lnTo>
                  <a:pt x="659130" y="537210"/>
                </a:lnTo>
                <a:close/>
                <a:moveTo>
                  <a:pt x="300990" y="202883"/>
                </a:moveTo>
                <a:cubicBezTo>
                  <a:pt x="300990" y="74295"/>
                  <a:pt x="395288" y="0"/>
                  <a:pt x="486728" y="0"/>
                </a:cubicBezTo>
                <a:cubicBezTo>
                  <a:pt x="583883" y="0"/>
                  <a:pt x="625793" y="64770"/>
                  <a:pt x="614363" y="165735"/>
                </a:cubicBezTo>
                <a:cubicBezTo>
                  <a:pt x="614363" y="168593"/>
                  <a:pt x="612458" y="169545"/>
                  <a:pt x="610553" y="169545"/>
                </a:cubicBezTo>
                <a:cubicBezTo>
                  <a:pt x="608648" y="169545"/>
                  <a:pt x="607695" y="168593"/>
                  <a:pt x="606743" y="166688"/>
                </a:cubicBezTo>
                <a:cubicBezTo>
                  <a:pt x="588645" y="113348"/>
                  <a:pt x="555308" y="81915"/>
                  <a:pt x="503873" y="81915"/>
                </a:cubicBezTo>
                <a:cubicBezTo>
                  <a:pt x="441960" y="81915"/>
                  <a:pt x="395288" y="130493"/>
                  <a:pt x="395288" y="193358"/>
                </a:cubicBezTo>
                <a:cubicBezTo>
                  <a:pt x="395288" y="237173"/>
                  <a:pt x="420053" y="262890"/>
                  <a:pt x="454343" y="262890"/>
                </a:cubicBezTo>
                <a:cubicBezTo>
                  <a:pt x="483870" y="262890"/>
                  <a:pt x="506730" y="245745"/>
                  <a:pt x="533400" y="245745"/>
                </a:cubicBezTo>
                <a:cubicBezTo>
                  <a:pt x="554355" y="245745"/>
                  <a:pt x="572453" y="253365"/>
                  <a:pt x="588645" y="278130"/>
                </a:cubicBezTo>
                <a:cubicBezTo>
                  <a:pt x="589598" y="279083"/>
                  <a:pt x="590550" y="278130"/>
                  <a:pt x="590550" y="277178"/>
                </a:cubicBezTo>
                <a:cubicBezTo>
                  <a:pt x="583883" y="231458"/>
                  <a:pt x="562928" y="203835"/>
                  <a:pt x="533400" y="203835"/>
                </a:cubicBezTo>
                <a:cubicBezTo>
                  <a:pt x="515303" y="203835"/>
                  <a:pt x="506730" y="209550"/>
                  <a:pt x="486728" y="209550"/>
                </a:cubicBezTo>
                <a:cubicBezTo>
                  <a:pt x="463868" y="209550"/>
                  <a:pt x="451485" y="196215"/>
                  <a:pt x="451485" y="176213"/>
                </a:cubicBezTo>
                <a:cubicBezTo>
                  <a:pt x="451485" y="149543"/>
                  <a:pt x="477203" y="130493"/>
                  <a:pt x="511493" y="130493"/>
                </a:cubicBezTo>
                <a:cubicBezTo>
                  <a:pt x="574358" y="130493"/>
                  <a:pt x="626745" y="196215"/>
                  <a:pt x="614363" y="338138"/>
                </a:cubicBezTo>
                <a:cubicBezTo>
                  <a:pt x="614363" y="341948"/>
                  <a:pt x="613410" y="343853"/>
                  <a:pt x="610553" y="343853"/>
                </a:cubicBezTo>
                <a:cubicBezTo>
                  <a:pt x="608648" y="343853"/>
                  <a:pt x="607695" y="342900"/>
                  <a:pt x="605790" y="340043"/>
                </a:cubicBezTo>
                <a:cubicBezTo>
                  <a:pt x="595313" y="319088"/>
                  <a:pt x="580073" y="307658"/>
                  <a:pt x="556260" y="307658"/>
                </a:cubicBezTo>
                <a:cubicBezTo>
                  <a:pt x="517208" y="307658"/>
                  <a:pt x="492443" y="342900"/>
                  <a:pt x="429578" y="342900"/>
                </a:cubicBezTo>
                <a:cubicBezTo>
                  <a:pt x="358140" y="343853"/>
                  <a:pt x="300990" y="289560"/>
                  <a:pt x="300990" y="202883"/>
                </a:cubicBezTo>
                <a:close/>
                <a:moveTo>
                  <a:pt x="906780" y="151448"/>
                </a:moveTo>
                <a:cubicBezTo>
                  <a:pt x="898208" y="147638"/>
                  <a:pt x="895350" y="144780"/>
                  <a:pt x="895350" y="140018"/>
                </a:cubicBezTo>
                <a:cubicBezTo>
                  <a:pt x="895350" y="137160"/>
                  <a:pt x="896303" y="134303"/>
                  <a:pt x="899160" y="131445"/>
                </a:cubicBezTo>
                <a:cubicBezTo>
                  <a:pt x="904875" y="123825"/>
                  <a:pt x="914400" y="113348"/>
                  <a:pt x="914400" y="88583"/>
                </a:cubicBezTo>
                <a:cubicBezTo>
                  <a:pt x="914400" y="39053"/>
                  <a:pt x="867728" y="0"/>
                  <a:pt x="803910" y="0"/>
                </a:cubicBezTo>
                <a:cubicBezTo>
                  <a:pt x="709613" y="0"/>
                  <a:pt x="628650" y="68580"/>
                  <a:pt x="628650" y="240983"/>
                </a:cubicBezTo>
                <a:cubicBezTo>
                  <a:pt x="628650" y="289560"/>
                  <a:pt x="633413" y="323850"/>
                  <a:pt x="639128" y="357188"/>
                </a:cubicBezTo>
                <a:cubicBezTo>
                  <a:pt x="640080" y="361950"/>
                  <a:pt x="641985" y="363855"/>
                  <a:pt x="643890" y="363855"/>
                </a:cubicBezTo>
                <a:cubicBezTo>
                  <a:pt x="645795" y="363855"/>
                  <a:pt x="648653" y="361950"/>
                  <a:pt x="648653" y="357188"/>
                </a:cubicBezTo>
                <a:cubicBezTo>
                  <a:pt x="653415" y="160020"/>
                  <a:pt x="731520" y="80963"/>
                  <a:pt x="794385" y="80963"/>
                </a:cubicBezTo>
                <a:cubicBezTo>
                  <a:pt x="819150" y="80963"/>
                  <a:pt x="834390" y="94298"/>
                  <a:pt x="834390" y="111443"/>
                </a:cubicBezTo>
                <a:cubicBezTo>
                  <a:pt x="834390" y="135255"/>
                  <a:pt x="813435" y="139065"/>
                  <a:pt x="789623" y="144780"/>
                </a:cubicBezTo>
                <a:cubicBezTo>
                  <a:pt x="699135" y="166688"/>
                  <a:pt x="661988" y="244793"/>
                  <a:pt x="670560" y="339090"/>
                </a:cubicBezTo>
                <a:cubicBezTo>
                  <a:pt x="670560" y="343853"/>
                  <a:pt x="672465" y="344805"/>
                  <a:pt x="674370" y="344805"/>
                </a:cubicBezTo>
                <a:cubicBezTo>
                  <a:pt x="676275" y="344805"/>
                  <a:pt x="677228" y="343853"/>
                  <a:pt x="679133" y="340995"/>
                </a:cubicBezTo>
                <a:cubicBezTo>
                  <a:pt x="689610" y="321945"/>
                  <a:pt x="706755" y="307658"/>
                  <a:pt x="734378" y="307658"/>
                </a:cubicBezTo>
                <a:cubicBezTo>
                  <a:pt x="775335" y="307658"/>
                  <a:pt x="811530" y="344805"/>
                  <a:pt x="869633" y="344805"/>
                </a:cubicBezTo>
                <a:cubicBezTo>
                  <a:pt x="928688" y="344805"/>
                  <a:pt x="968693" y="304800"/>
                  <a:pt x="968693" y="245745"/>
                </a:cubicBezTo>
                <a:cubicBezTo>
                  <a:pt x="968693" y="194310"/>
                  <a:pt x="942975" y="167640"/>
                  <a:pt x="906780" y="151448"/>
                </a:cubicBezTo>
                <a:close/>
                <a:moveTo>
                  <a:pt x="844868" y="265748"/>
                </a:moveTo>
                <a:cubicBezTo>
                  <a:pt x="814388" y="265748"/>
                  <a:pt x="799148" y="242888"/>
                  <a:pt x="763905" y="242888"/>
                </a:cubicBezTo>
                <a:cubicBezTo>
                  <a:pt x="731520" y="242888"/>
                  <a:pt x="705803" y="269558"/>
                  <a:pt x="698183" y="278130"/>
                </a:cubicBezTo>
                <a:cubicBezTo>
                  <a:pt x="697230" y="279083"/>
                  <a:pt x="696278" y="278130"/>
                  <a:pt x="697230" y="277178"/>
                </a:cubicBezTo>
                <a:cubicBezTo>
                  <a:pt x="710565" y="226695"/>
                  <a:pt x="761048" y="189548"/>
                  <a:pt x="812483" y="189548"/>
                </a:cubicBezTo>
                <a:cubicBezTo>
                  <a:pt x="855345" y="189548"/>
                  <a:pt x="879158" y="209550"/>
                  <a:pt x="879158" y="232410"/>
                </a:cubicBezTo>
                <a:cubicBezTo>
                  <a:pt x="877253" y="252413"/>
                  <a:pt x="866775" y="265748"/>
                  <a:pt x="844868" y="265748"/>
                </a:cubicBezTo>
                <a:close/>
              </a:path>
            </a:pathLst>
          </a:custGeom>
          <a:solidFill>
            <a:schemeClr val="bg1"/>
          </a:solidFill>
          <a:ln w="9525" cap="flat">
            <a:noFill/>
            <a:prstDash val="solid"/>
            <a:miter/>
          </a:ln>
        </p:spPr>
        <p:txBody>
          <a:bodyPr rtlCol="0" anchor="ctr"/>
          <a:lstStyle/>
          <a:p>
            <a:endParaRPr lang="en-GB"/>
          </a:p>
        </p:txBody>
      </p:sp>
    </p:spTree>
    <p:extLst>
      <p:ext uri="{BB962C8B-B14F-4D97-AF65-F5344CB8AC3E}">
        <p14:creationId xmlns:p14="http://schemas.microsoft.com/office/powerpoint/2010/main" val="19166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5275" y="3544888"/>
            <a:ext cx="8607425" cy="8893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121DD8B-39A2-57A0-F60E-E02F79317274}"/>
              </a:ext>
            </a:extLst>
          </p:cNvPr>
          <p:cNvSpPr>
            <a:spLocks noGrp="1"/>
          </p:cNvSpPr>
          <p:nvPr>
            <p:ph type="dt" sz="half" idx="10"/>
          </p:nvPr>
        </p:nvSpPr>
        <p:spPr/>
        <p:txBody>
          <a:bodyPr/>
          <a:lstStyle/>
          <a:p>
            <a:fld id="{50E2AF58-154B-084F-B767-1A9797C83161}" type="datetime1">
              <a:rPr lang="en-GB" smtClean="0"/>
              <a:t>01/04/2024</a:t>
            </a:fld>
            <a:endParaRPr lang="en-GB" dirty="0"/>
          </a:p>
        </p:txBody>
      </p:sp>
      <p:sp>
        <p:nvSpPr>
          <p:cNvPr id="8" name="Footer Placeholder 7">
            <a:extLst>
              <a:ext uri="{FF2B5EF4-FFF2-40B4-BE49-F238E27FC236}">
                <a16:creationId xmlns:a16="http://schemas.microsoft.com/office/drawing/2014/main" id="{47573603-3E46-215D-3686-DEA8D9FF5991}"/>
              </a:ext>
            </a:extLst>
          </p:cNvPr>
          <p:cNvSpPr>
            <a:spLocks noGrp="1"/>
          </p:cNvSpPr>
          <p:nvPr>
            <p:ph type="ftr" sz="quarter" idx="11"/>
          </p:nvPr>
        </p:nvSpPr>
        <p:spPr/>
        <p:txBody>
          <a:bodyPr/>
          <a:lstStyle/>
          <a:p>
            <a:r>
              <a:rPr lang="en-GB"/>
              <a:t>Section Title</a:t>
            </a:r>
            <a:endParaRPr lang="en-GB" dirty="0"/>
          </a:p>
        </p:txBody>
      </p:sp>
      <p:sp>
        <p:nvSpPr>
          <p:cNvPr id="9" name="Slide Number Placeholder 8">
            <a:extLst>
              <a:ext uri="{FF2B5EF4-FFF2-40B4-BE49-F238E27FC236}">
                <a16:creationId xmlns:a16="http://schemas.microsoft.com/office/drawing/2014/main" id="{AFB34A9B-F619-8A13-DB7C-378B3A58BD3C}"/>
              </a:ext>
            </a:extLst>
          </p:cNvPr>
          <p:cNvSpPr>
            <a:spLocks noGrp="1"/>
          </p:cNvSpPr>
          <p:nvPr>
            <p:ph type="sldNum" sz="quarter" idx="12"/>
          </p:nvPr>
        </p:nvSpPr>
        <p:spPr>
          <a:xfrm>
            <a:off x="490538" y="449138"/>
            <a:ext cx="468410" cy="338554"/>
          </a:xfrm>
        </p:spPr>
        <p:txBody>
          <a:bodyPr/>
          <a:lstStyle/>
          <a:p>
            <a:pPr algn="l"/>
            <a:fld id="{97DC4AD7-E5A9-41F5-9C09-85AE131E01FC}" type="slidenum">
              <a:rPr lang="en-GB" smtClean="0"/>
              <a:pPr algn="l"/>
              <a:t>‹#›</a:t>
            </a:fld>
            <a:endParaRPr lang="en-GB" dirty="0"/>
          </a:p>
        </p:txBody>
      </p:sp>
      <p:sp>
        <p:nvSpPr>
          <p:cNvPr id="10" name="Title 9">
            <a:extLst>
              <a:ext uri="{FF2B5EF4-FFF2-40B4-BE49-F238E27FC236}">
                <a16:creationId xmlns:a16="http://schemas.microsoft.com/office/drawing/2014/main" id="{57FFAB9F-A535-907D-AC40-B61C586C456F}"/>
              </a:ext>
            </a:extLst>
          </p:cNvPr>
          <p:cNvSpPr>
            <a:spLocks noGrp="1"/>
          </p:cNvSpPr>
          <p:nvPr>
            <p:ph type="title"/>
          </p:nvPr>
        </p:nvSpPr>
        <p:spPr/>
        <p:txBody>
          <a:bodyPr/>
          <a:lstStyle/>
          <a:p>
            <a:r>
              <a:rPr lang="en-US"/>
              <a:t>Click to edit Master title style</a:t>
            </a:r>
            <a:endParaRPr lang="en-GB"/>
          </a:p>
        </p:txBody>
      </p:sp>
      <p:sp>
        <p:nvSpPr>
          <p:cNvPr id="18" name="Graphic 14">
            <a:extLst>
              <a:ext uri="{FF2B5EF4-FFF2-40B4-BE49-F238E27FC236}">
                <a16:creationId xmlns:a16="http://schemas.microsoft.com/office/drawing/2014/main" id="{FEDDAFC0-83A3-4848-5FA2-4A54ECCEA237}"/>
              </a:ext>
            </a:extLst>
          </p:cNvPr>
          <p:cNvSpPr>
            <a:spLocks noChangeAspect="1"/>
          </p:cNvSpPr>
          <p:nvPr/>
        </p:nvSpPr>
        <p:spPr>
          <a:xfrm>
            <a:off x="490538" y="12955183"/>
            <a:ext cx="457200" cy="251547"/>
          </a:xfrm>
          <a:custGeom>
            <a:avLst/>
            <a:gdLst>
              <a:gd name="connsiteX0" fmla="*/ 46727 w 341049"/>
              <a:gd name="connsiteY0" fmla="*/ 100013 h 187642"/>
              <a:gd name="connsiteX1" fmla="*/ 77207 w 341049"/>
              <a:gd name="connsiteY1" fmla="*/ 136208 h 187642"/>
              <a:gd name="connsiteX2" fmla="*/ 118164 w 341049"/>
              <a:gd name="connsiteY2" fmla="*/ 127635 h 187642"/>
              <a:gd name="connsiteX3" fmla="*/ 146739 w 341049"/>
              <a:gd name="connsiteY3" fmla="*/ 143828 h 187642"/>
              <a:gd name="connsiteX4" fmla="*/ 147692 w 341049"/>
              <a:gd name="connsiteY4" fmla="*/ 143828 h 187642"/>
              <a:gd name="connsiteX5" fmla="*/ 118164 w 341049"/>
              <a:gd name="connsiteY5" fmla="*/ 106680 h 187642"/>
              <a:gd name="connsiteX6" fmla="*/ 94352 w 341049"/>
              <a:gd name="connsiteY6" fmla="*/ 109538 h 187642"/>
              <a:gd name="connsiteX7" fmla="*/ 76254 w 341049"/>
              <a:gd name="connsiteY7" fmla="*/ 92393 h 187642"/>
              <a:gd name="connsiteX8" fmla="*/ 107687 w 341049"/>
              <a:gd name="connsiteY8" fmla="*/ 68580 h 187642"/>
              <a:gd name="connsiteX9" fmla="*/ 160074 w 341049"/>
              <a:gd name="connsiteY9" fmla="*/ 175260 h 187642"/>
              <a:gd name="connsiteX10" fmla="*/ 158169 w 341049"/>
              <a:gd name="connsiteY10" fmla="*/ 178118 h 187642"/>
              <a:gd name="connsiteX11" fmla="*/ 156264 w 341049"/>
              <a:gd name="connsiteY11" fmla="*/ 176213 h 187642"/>
              <a:gd name="connsiteX12" fmla="*/ 130547 w 341049"/>
              <a:gd name="connsiteY12" fmla="*/ 160020 h 187642"/>
              <a:gd name="connsiteX13" fmla="*/ 65777 w 341049"/>
              <a:gd name="connsiteY13" fmla="*/ 178118 h 187642"/>
              <a:gd name="connsiteX14" fmla="*/ 54 w 341049"/>
              <a:gd name="connsiteY14" fmla="*/ 105728 h 187642"/>
              <a:gd name="connsiteX15" fmla="*/ 93399 w 341049"/>
              <a:gd name="connsiteY15" fmla="*/ 953 h 187642"/>
              <a:gd name="connsiteX16" fmla="*/ 159122 w 341049"/>
              <a:gd name="connsiteY16" fmla="*/ 85725 h 187642"/>
              <a:gd name="connsiteX17" fmla="*/ 157217 w 341049"/>
              <a:gd name="connsiteY17" fmla="*/ 87630 h 187642"/>
              <a:gd name="connsiteX18" fmla="*/ 155312 w 341049"/>
              <a:gd name="connsiteY18" fmla="*/ 85725 h 187642"/>
              <a:gd name="connsiteX19" fmla="*/ 101972 w 341049"/>
              <a:gd name="connsiteY19" fmla="*/ 41910 h 187642"/>
              <a:gd name="connsiteX20" fmla="*/ 46727 w 341049"/>
              <a:gd name="connsiteY20" fmla="*/ 100013 h 187642"/>
              <a:gd name="connsiteX21" fmla="*/ 341049 w 341049"/>
              <a:gd name="connsiteY21" fmla="*/ 126683 h 187642"/>
              <a:gd name="connsiteX22" fmla="*/ 289614 w 341049"/>
              <a:gd name="connsiteY22" fmla="*/ 178118 h 187642"/>
              <a:gd name="connsiteX23" fmla="*/ 220082 w 341049"/>
              <a:gd name="connsiteY23" fmla="*/ 159068 h 187642"/>
              <a:gd name="connsiteX24" fmla="*/ 191507 w 341049"/>
              <a:gd name="connsiteY24" fmla="*/ 176213 h 187642"/>
              <a:gd name="connsiteX25" fmla="*/ 189602 w 341049"/>
              <a:gd name="connsiteY25" fmla="*/ 178118 h 187642"/>
              <a:gd name="connsiteX26" fmla="*/ 187697 w 341049"/>
              <a:gd name="connsiteY26" fmla="*/ 175260 h 187642"/>
              <a:gd name="connsiteX27" fmla="*/ 248657 w 341049"/>
              <a:gd name="connsiteY27" fmla="*/ 75248 h 187642"/>
              <a:gd name="connsiteX28" fmla="*/ 271517 w 341049"/>
              <a:gd name="connsiteY28" fmla="*/ 58103 h 187642"/>
              <a:gd name="connsiteX29" fmla="*/ 251514 w 341049"/>
              <a:gd name="connsiteY29" fmla="*/ 42863 h 187642"/>
              <a:gd name="connsiteX30" fmla="*/ 177219 w 341049"/>
              <a:gd name="connsiteY30" fmla="*/ 184785 h 187642"/>
              <a:gd name="connsiteX31" fmla="*/ 175314 w 341049"/>
              <a:gd name="connsiteY31" fmla="*/ 187643 h 187642"/>
              <a:gd name="connsiteX32" fmla="*/ 172457 w 341049"/>
              <a:gd name="connsiteY32" fmla="*/ 183833 h 187642"/>
              <a:gd name="connsiteX33" fmla="*/ 166742 w 341049"/>
              <a:gd name="connsiteY33" fmla="*/ 123825 h 187642"/>
              <a:gd name="connsiteX34" fmla="*/ 257229 w 341049"/>
              <a:gd name="connsiteY34" fmla="*/ 0 h 187642"/>
              <a:gd name="connsiteX35" fmla="*/ 313427 w 341049"/>
              <a:gd name="connsiteY35" fmla="*/ 45720 h 187642"/>
              <a:gd name="connsiteX36" fmla="*/ 305807 w 341049"/>
              <a:gd name="connsiteY36" fmla="*/ 67628 h 187642"/>
              <a:gd name="connsiteX37" fmla="*/ 302949 w 341049"/>
              <a:gd name="connsiteY37" fmla="*/ 73343 h 187642"/>
              <a:gd name="connsiteX38" fmla="*/ 308664 w 341049"/>
              <a:gd name="connsiteY38" fmla="*/ 79058 h 187642"/>
              <a:gd name="connsiteX39" fmla="*/ 341049 w 341049"/>
              <a:gd name="connsiteY39" fmla="*/ 126683 h 187642"/>
              <a:gd name="connsiteX40" fmla="*/ 294377 w 341049"/>
              <a:gd name="connsiteY40" fmla="*/ 120968 h 187642"/>
              <a:gd name="connsiteX41" fmla="*/ 260087 w 341049"/>
              <a:gd name="connsiteY41" fmla="*/ 99060 h 187642"/>
              <a:gd name="connsiteX42" fmla="*/ 201032 w 341049"/>
              <a:gd name="connsiteY42" fmla="*/ 143828 h 187642"/>
              <a:gd name="connsiteX43" fmla="*/ 201984 w 341049"/>
              <a:gd name="connsiteY43" fmla="*/ 143828 h 187642"/>
              <a:gd name="connsiteX44" fmla="*/ 235322 w 341049"/>
              <a:gd name="connsiteY44" fmla="*/ 125730 h 187642"/>
              <a:gd name="connsiteX45" fmla="*/ 277232 w 341049"/>
              <a:gd name="connsiteY45" fmla="*/ 137160 h 187642"/>
              <a:gd name="connsiteX46" fmla="*/ 294377 w 341049"/>
              <a:gd name="connsiteY46" fmla="*/ 120968 h 18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41049" h="187642">
                <a:moveTo>
                  <a:pt x="46727" y="100013"/>
                </a:moveTo>
                <a:cubicBezTo>
                  <a:pt x="46727" y="122873"/>
                  <a:pt x="60062" y="136208"/>
                  <a:pt x="77207" y="136208"/>
                </a:cubicBezTo>
                <a:cubicBezTo>
                  <a:pt x="92447" y="136208"/>
                  <a:pt x="103877" y="127635"/>
                  <a:pt x="118164" y="127635"/>
                </a:cubicBezTo>
                <a:cubicBezTo>
                  <a:pt x="128642" y="127635"/>
                  <a:pt x="138167" y="131445"/>
                  <a:pt x="146739" y="143828"/>
                </a:cubicBezTo>
                <a:cubicBezTo>
                  <a:pt x="146739" y="143828"/>
                  <a:pt x="147692" y="143828"/>
                  <a:pt x="147692" y="143828"/>
                </a:cubicBezTo>
                <a:cubicBezTo>
                  <a:pt x="144834" y="120015"/>
                  <a:pt x="133404" y="106680"/>
                  <a:pt x="118164" y="106680"/>
                </a:cubicBezTo>
                <a:cubicBezTo>
                  <a:pt x="108639" y="106680"/>
                  <a:pt x="103877" y="109538"/>
                  <a:pt x="94352" y="109538"/>
                </a:cubicBezTo>
                <a:cubicBezTo>
                  <a:pt x="82922" y="109538"/>
                  <a:pt x="76254" y="102870"/>
                  <a:pt x="76254" y="92393"/>
                </a:cubicBezTo>
                <a:cubicBezTo>
                  <a:pt x="76254" y="79058"/>
                  <a:pt x="89589" y="68580"/>
                  <a:pt x="107687" y="68580"/>
                </a:cubicBezTo>
                <a:cubicBezTo>
                  <a:pt x="140072" y="68580"/>
                  <a:pt x="166742" y="101918"/>
                  <a:pt x="160074" y="175260"/>
                </a:cubicBezTo>
                <a:cubicBezTo>
                  <a:pt x="160074" y="177165"/>
                  <a:pt x="159122" y="178118"/>
                  <a:pt x="158169" y="178118"/>
                </a:cubicBezTo>
                <a:cubicBezTo>
                  <a:pt x="157217" y="178118"/>
                  <a:pt x="156264" y="177165"/>
                  <a:pt x="156264" y="176213"/>
                </a:cubicBezTo>
                <a:cubicBezTo>
                  <a:pt x="150549" y="165735"/>
                  <a:pt x="142929" y="160020"/>
                  <a:pt x="130547" y="160020"/>
                </a:cubicBezTo>
                <a:cubicBezTo>
                  <a:pt x="110544" y="160020"/>
                  <a:pt x="97209" y="178118"/>
                  <a:pt x="65777" y="178118"/>
                </a:cubicBezTo>
                <a:cubicBezTo>
                  <a:pt x="28629" y="178118"/>
                  <a:pt x="54" y="149543"/>
                  <a:pt x="54" y="105728"/>
                </a:cubicBezTo>
                <a:cubicBezTo>
                  <a:pt x="-1851" y="39053"/>
                  <a:pt x="46727" y="953"/>
                  <a:pt x="93399" y="953"/>
                </a:cubicBezTo>
                <a:cubicBezTo>
                  <a:pt x="143882" y="953"/>
                  <a:pt x="164837" y="34290"/>
                  <a:pt x="159122" y="85725"/>
                </a:cubicBezTo>
                <a:cubicBezTo>
                  <a:pt x="159122" y="86678"/>
                  <a:pt x="158169" y="87630"/>
                  <a:pt x="157217" y="87630"/>
                </a:cubicBezTo>
                <a:cubicBezTo>
                  <a:pt x="156264" y="87630"/>
                  <a:pt x="155312" y="86678"/>
                  <a:pt x="155312" y="85725"/>
                </a:cubicBezTo>
                <a:cubicBezTo>
                  <a:pt x="145787" y="58103"/>
                  <a:pt x="128642" y="41910"/>
                  <a:pt x="101972" y="41910"/>
                </a:cubicBezTo>
                <a:cubicBezTo>
                  <a:pt x="70539" y="42863"/>
                  <a:pt x="46727" y="67628"/>
                  <a:pt x="46727" y="100013"/>
                </a:cubicBezTo>
                <a:close/>
                <a:moveTo>
                  <a:pt x="341049" y="126683"/>
                </a:moveTo>
                <a:cubicBezTo>
                  <a:pt x="341049" y="157163"/>
                  <a:pt x="320094" y="178118"/>
                  <a:pt x="289614" y="178118"/>
                </a:cubicBezTo>
                <a:cubicBezTo>
                  <a:pt x="260087" y="178118"/>
                  <a:pt x="241037" y="159068"/>
                  <a:pt x="220082" y="159068"/>
                </a:cubicBezTo>
                <a:cubicBezTo>
                  <a:pt x="205794" y="159068"/>
                  <a:pt x="197222" y="166688"/>
                  <a:pt x="191507" y="176213"/>
                </a:cubicBezTo>
                <a:cubicBezTo>
                  <a:pt x="190554" y="178118"/>
                  <a:pt x="190554" y="178118"/>
                  <a:pt x="189602" y="178118"/>
                </a:cubicBezTo>
                <a:cubicBezTo>
                  <a:pt x="188649" y="178118"/>
                  <a:pt x="187697" y="177165"/>
                  <a:pt x="187697" y="175260"/>
                </a:cubicBezTo>
                <a:cubicBezTo>
                  <a:pt x="182934" y="126683"/>
                  <a:pt x="201984" y="86678"/>
                  <a:pt x="248657" y="75248"/>
                </a:cubicBezTo>
                <a:cubicBezTo>
                  <a:pt x="261039" y="72390"/>
                  <a:pt x="271517" y="70485"/>
                  <a:pt x="271517" y="58103"/>
                </a:cubicBezTo>
                <a:cubicBezTo>
                  <a:pt x="271517" y="49530"/>
                  <a:pt x="263897" y="42863"/>
                  <a:pt x="251514" y="42863"/>
                </a:cubicBezTo>
                <a:cubicBezTo>
                  <a:pt x="219129" y="42863"/>
                  <a:pt x="179124" y="83820"/>
                  <a:pt x="177219" y="184785"/>
                </a:cubicBezTo>
                <a:cubicBezTo>
                  <a:pt x="177219" y="187643"/>
                  <a:pt x="176267" y="187643"/>
                  <a:pt x="175314" y="187643"/>
                </a:cubicBezTo>
                <a:cubicBezTo>
                  <a:pt x="174362" y="187643"/>
                  <a:pt x="173409" y="186690"/>
                  <a:pt x="172457" y="183833"/>
                </a:cubicBezTo>
                <a:cubicBezTo>
                  <a:pt x="169599" y="166688"/>
                  <a:pt x="166742" y="148590"/>
                  <a:pt x="166742" y="123825"/>
                </a:cubicBezTo>
                <a:cubicBezTo>
                  <a:pt x="166742" y="35243"/>
                  <a:pt x="208652" y="0"/>
                  <a:pt x="257229" y="0"/>
                </a:cubicBezTo>
                <a:cubicBezTo>
                  <a:pt x="290567" y="0"/>
                  <a:pt x="313427" y="20003"/>
                  <a:pt x="313427" y="45720"/>
                </a:cubicBezTo>
                <a:cubicBezTo>
                  <a:pt x="313427" y="58103"/>
                  <a:pt x="308664" y="63818"/>
                  <a:pt x="305807" y="67628"/>
                </a:cubicBezTo>
                <a:cubicBezTo>
                  <a:pt x="303902" y="70485"/>
                  <a:pt x="302949" y="71438"/>
                  <a:pt x="302949" y="73343"/>
                </a:cubicBezTo>
                <a:cubicBezTo>
                  <a:pt x="302949" y="75248"/>
                  <a:pt x="304854" y="77153"/>
                  <a:pt x="308664" y="79058"/>
                </a:cubicBezTo>
                <a:cubicBezTo>
                  <a:pt x="327714" y="86678"/>
                  <a:pt x="341049" y="100965"/>
                  <a:pt x="341049" y="126683"/>
                </a:cubicBezTo>
                <a:close/>
                <a:moveTo>
                  <a:pt x="294377" y="120968"/>
                </a:moveTo>
                <a:cubicBezTo>
                  <a:pt x="294377" y="109538"/>
                  <a:pt x="281994" y="99060"/>
                  <a:pt x="260087" y="99060"/>
                </a:cubicBezTo>
                <a:cubicBezTo>
                  <a:pt x="233417" y="99060"/>
                  <a:pt x="207699" y="118110"/>
                  <a:pt x="201032" y="143828"/>
                </a:cubicBezTo>
                <a:cubicBezTo>
                  <a:pt x="201032" y="143828"/>
                  <a:pt x="201032" y="144780"/>
                  <a:pt x="201984" y="143828"/>
                </a:cubicBezTo>
                <a:cubicBezTo>
                  <a:pt x="205794" y="139065"/>
                  <a:pt x="219129" y="125730"/>
                  <a:pt x="235322" y="125730"/>
                </a:cubicBezTo>
                <a:cubicBezTo>
                  <a:pt x="253419" y="125730"/>
                  <a:pt x="261992" y="137160"/>
                  <a:pt x="277232" y="137160"/>
                </a:cubicBezTo>
                <a:cubicBezTo>
                  <a:pt x="288662" y="138113"/>
                  <a:pt x="294377" y="130493"/>
                  <a:pt x="294377" y="120968"/>
                </a:cubicBezTo>
                <a:close/>
              </a:path>
            </a:pathLst>
          </a:custGeom>
          <a:solidFill>
            <a:schemeClr val="tx2"/>
          </a:solidFill>
          <a:ln w="9525" cap="flat">
            <a:noFill/>
            <a:prstDash val="solid"/>
            <a:miter/>
          </a:ln>
        </p:spPr>
        <p:txBody>
          <a:bodyPr rtlCol="0" anchor="ctr"/>
          <a:lstStyle/>
          <a:p>
            <a:endParaRPr lang="en-GB"/>
          </a:p>
        </p:txBody>
      </p:sp>
      <p:pic>
        <p:nvPicPr>
          <p:cNvPr id="17" name="Picture 16">
            <a:extLst>
              <a:ext uri="{FF2B5EF4-FFF2-40B4-BE49-F238E27FC236}">
                <a16:creationId xmlns:a16="http://schemas.microsoft.com/office/drawing/2014/main" id="{35CB68B5-0990-8237-FE2D-86CD58D9DE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14737" y="0"/>
            <a:ext cx="969264" cy="13716000"/>
          </a:xfrm>
          <a:prstGeom prst="rect">
            <a:avLst/>
          </a:prstGeom>
        </p:spPr>
      </p:pic>
      <p:sp>
        <p:nvSpPr>
          <p:cNvPr id="4" name="Content Placeholder 3">
            <a:extLst>
              <a:ext uri="{FF2B5EF4-FFF2-40B4-BE49-F238E27FC236}">
                <a16:creationId xmlns:a16="http://schemas.microsoft.com/office/drawing/2014/main" id="{FBB83ED0-90A2-E171-CE4F-A97C90846FE4}"/>
              </a:ext>
            </a:extLst>
          </p:cNvPr>
          <p:cNvSpPr>
            <a:spLocks noGrp="1"/>
          </p:cNvSpPr>
          <p:nvPr>
            <p:ph sz="quarter" idx="13"/>
          </p:nvPr>
        </p:nvSpPr>
        <p:spPr>
          <a:xfrm>
            <a:off x="11012488" y="3544888"/>
            <a:ext cx="8607425" cy="88931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02073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3433" userDrawn="1">
          <p15:clr>
            <a:srgbClr val="FBAE40"/>
          </p15:clr>
        </p15:guide>
        <p15:guide id="5" pos="3961" userDrawn="1">
          <p15:clr>
            <a:srgbClr val="FBAE40"/>
          </p15:clr>
        </p15:guide>
        <p15:guide id="6" pos="6408" userDrawn="1">
          <p15:clr>
            <a:srgbClr val="FBAE40"/>
          </p15:clr>
        </p15:guide>
        <p15:guide id="7" pos="6937" userDrawn="1">
          <p15:clr>
            <a:srgbClr val="FBAE40"/>
          </p15:clr>
        </p15:guide>
        <p15:guide id="8" pos="9384" userDrawn="1">
          <p15:clr>
            <a:srgbClr val="FBAE40"/>
          </p15:clr>
        </p15:guide>
        <p15:guide id="9" pos="9912" userDrawn="1">
          <p15:clr>
            <a:srgbClr val="FBAE40"/>
          </p15:clr>
        </p15:guide>
        <p15:guide id="10" pos="1235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121DD8B-39A2-57A0-F60E-E02F79317274}"/>
              </a:ext>
            </a:extLst>
          </p:cNvPr>
          <p:cNvSpPr>
            <a:spLocks noGrp="1"/>
          </p:cNvSpPr>
          <p:nvPr>
            <p:ph type="dt" sz="half" idx="10"/>
          </p:nvPr>
        </p:nvSpPr>
        <p:spPr/>
        <p:txBody>
          <a:bodyPr/>
          <a:lstStyle/>
          <a:p>
            <a:fld id="{50E2AF58-154B-084F-B767-1A9797C83161}" type="datetime1">
              <a:rPr lang="en-GB" smtClean="0"/>
              <a:t>01/04/2024</a:t>
            </a:fld>
            <a:endParaRPr lang="en-GB" dirty="0"/>
          </a:p>
        </p:txBody>
      </p:sp>
      <p:sp>
        <p:nvSpPr>
          <p:cNvPr id="8" name="Footer Placeholder 7">
            <a:extLst>
              <a:ext uri="{FF2B5EF4-FFF2-40B4-BE49-F238E27FC236}">
                <a16:creationId xmlns:a16="http://schemas.microsoft.com/office/drawing/2014/main" id="{47573603-3E46-215D-3686-DEA8D9FF5991}"/>
              </a:ext>
            </a:extLst>
          </p:cNvPr>
          <p:cNvSpPr>
            <a:spLocks noGrp="1"/>
          </p:cNvSpPr>
          <p:nvPr>
            <p:ph type="ftr" sz="quarter" idx="11"/>
          </p:nvPr>
        </p:nvSpPr>
        <p:spPr/>
        <p:txBody>
          <a:bodyPr/>
          <a:lstStyle/>
          <a:p>
            <a:r>
              <a:rPr lang="en-GB"/>
              <a:t>Section Title</a:t>
            </a:r>
            <a:endParaRPr lang="en-GB" dirty="0"/>
          </a:p>
        </p:txBody>
      </p:sp>
      <p:sp>
        <p:nvSpPr>
          <p:cNvPr id="9" name="Slide Number Placeholder 8">
            <a:extLst>
              <a:ext uri="{FF2B5EF4-FFF2-40B4-BE49-F238E27FC236}">
                <a16:creationId xmlns:a16="http://schemas.microsoft.com/office/drawing/2014/main" id="{AFB34A9B-F619-8A13-DB7C-378B3A58BD3C}"/>
              </a:ext>
            </a:extLst>
          </p:cNvPr>
          <p:cNvSpPr>
            <a:spLocks noGrp="1"/>
          </p:cNvSpPr>
          <p:nvPr>
            <p:ph type="sldNum" sz="quarter" idx="12"/>
          </p:nvPr>
        </p:nvSpPr>
        <p:spPr>
          <a:xfrm>
            <a:off x="490538" y="449138"/>
            <a:ext cx="468410" cy="338554"/>
          </a:xfrm>
        </p:spPr>
        <p:txBody>
          <a:bodyPr/>
          <a:lstStyle/>
          <a:p>
            <a:pPr algn="l"/>
            <a:fld id="{97DC4AD7-E5A9-41F5-9C09-85AE131E01FC}" type="slidenum">
              <a:rPr lang="en-GB" smtClean="0"/>
              <a:pPr algn="l"/>
              <a:t>‹#›</a:t>
            </a:fld>
            <a:endParaRPr lang="en-GB" dirty="0"/>
          </a:p>
        </p:txBody>
      </p:sp>
      <p:sp>
        <p:nvSpPr>
          <p:cNvPr id="10" name="Title 9">
            <a:extLst>
              <a:ext uri="{FF2B5EF4-FFF2-40B4-BE49-F238E27FC236}">
                <a16:creationId xmlns:a16="http://schemas.microsoft.com/office/drawing/2014/main" id="{57FFAB9F-A535-907D-AC40-B61C586C456F}"/>
              </a:ext>
            </a:extLst>
          </p:cNvPr>
          <p:cNvSpPr>
            <a:spLocks noGrp="1"/>
          </p:cNvSpPr>
          <p:nvPr>
            <p:ph type="title"/>
          </p:nvPr>
        </p:nvSpPr>
        <p:spPr/>
        <p:txBody>
          <a:bodyPr/>
          <a:lstStyle/>
          <a:p>
            <a:r>
              <a:rPr lang="en-US"/>
              <a:t>Click to edit Master title style</a:t>
            </a:r>
            <a:endParaRPr lang="en-GB"/>
          </a:p>
        </p:txBody>
      </p:sp>
      <p:sp>
        <p:nvSpPr>
          <p:cNvPr id="18" name="Graphic 14">
            <a:extLst>
              <a:ext uri="{FF2B5EF4-FFF2-40B4-BE49-F238E27FC236}">
                <a16:creationId xmlns:a16="http://schemas.microsoft.com/office/drawing/2014/main" id="{FEDDAFC0-83A3-4848-5FA2-4A54ECCEA237}"/>
              </a:ext>
            </a:extLst>
          </p:cNvPr>
          <p:cNvSpPr>
            <a:spLocks noChangeAspect="1"/>
          </p:cNvSpPr>
          <p:nvPr/>
        </p:nvSpPr>
        <p:spPr>
          <a:xfrm>
            <a:off x="490538" y="12955183"/>
            <a:ext cx="457200" cy="251547"/>
          </a:xfrm>
          <a:custGeom>
            <a:avLst/>
            <a:gdLst>
              <a:gd name="connsiteX0" fmla="*/ 46727 w 341049"/>
              <a:gd name="connsiteY0" fmla="*/ 100013 h 187642"/>
              <a:gd name="connsiteX1" fmla="*/ 77207 w 341049"/>
              <a:gd name="connsiteY1" fmla="*/ 136208 h 187642"/>
              <a:gd name="connsiteX2" fmla="*/ 118164 w 341049"/>
              <a:gd name="connsiteY2" fmla="*/ 127635 h 187642"/>
              <a:gd name="connsiteX3" fmla="*/ 146739 w 341049"/>
              <a:gd name="connsiteY3" fmla="*/ 143828 h 187642"/>
              <a:gd name="connsiteX4" fmla="*/ 147692 w 341049"/>
              <a:gd name="connsiteY4" fmla="*/ 143828 h 187642"/>
              <a:gd name="connsiteX5" fmla="*/ 118164 w 341049"/>
              <a:gd name="connsiteY5" fmla="*/ 106680 h 187642"/>
              <a:gd name="connsiteX6" fmla="*/ 94352 w 341049"/>
              <a:gd name="connsiteY6" fmla="*/ 109538 h 187642"/>
              <a:gd name="connsiteX7" fmla="*/ 76254 w 341049"/>
              <a:gd name="connsiteY7" fmla="*/ 92393 h 187642"/>
              <a:gd name="connsiteX8" fmla="*/ 107687 w 341049"/>
              <a:gd name="connsiteY8" fmla="*/ 68580 h 187642"/>
              <a:gd name="connsiteX9" fmla="*/ 160074 w 341049"/>
              <a:gd name="connsiteY9" fmla="*/ 175260 h 187642"/>
              <a:gd name="connsiteX10" fmla="*/ 158169 w 341049"/>
              <a:gd name="connsiteY10" fmla="*/ 178118 h 187642"/>
              <a:gd name="connsiteX11" fmla="*/ 156264 w 341049"/>
              <a:gd name="connsiteY11" fmla="*/ 176213 h 187642"/>
              <a:gd name="connsiteX12" fmla="*/ 130547 w 341049"/>
              <a:gd name="connsiteY12" fmla="*/ 160020 h 187642"/>
              <a:gd name="connsiteX13" fmla="*/ 65777 w 341049"/>
              <a:gd name="connsiteY13" fmla="*/ 178118 h 187642"/>
              <a:gd name="connsiteX14" fmla="*/ 54 w 341049"/>
              <a:gd name="connsiteY14" fmla="*/ 105728 h 187642"/>
              <a:gd name="connsiteX15" fmla="*/ 93399 w 341049"/>
              <a:gd name="connsiteY15" fmla="*/ 953 h 187642"/>
              <a:gd name="connsiteX16" fmla="*/ 159122 w 341049"/>
              <a:gd name="connsiteY16" fmla="*/ 85725 h 187642"/>
              <a:gd name="connsiteX17" fmla="*/ 157217 w 341049"/>
              <a:gd name="connsiteY17" fmla="*/ 87630 h 187642"/>
              <a:gd name="connsiteX18" fmla="*/ 155312 w 341049"/>
              <a:gd name="connsiteY18" fmla="*/ 85725 h 187642"/>
              <a:gd name="connsiteX19" fmla="*/ 101972 w 341049"/>
              <a:gd name="connsiteY19" fmla="*/ 41910 h 187642"/>
              <a:gd name="connsiteX20" fmla="*/ 46727 w 341049"/>
              <a:gd name="connsiteY20" fmla="*/ 100013 h 187642"/>
              <a:gd name="connsiteX21" fmla="*/ 341049 w 341049"/>
              <a:gd name="connsiteY21" fmla="*/ 126683 h 187642"/>
              <a:gd name="connsiteX22" fmla="*/ 289614 w 341049"/>
              <a:gd name="connsiteY22" fmla="*/ 178118 h 187642"/>
              <a:gd name="connsiteX23" fmla="*/ 220082 w 341049"/>
              <a:gd name="connsiteY23" fmla="*/ 159068 h 187642"/>
              <a:gd name="connsiteX24" fmla="*/ 191507 w 341049"/>
              <a:gd name="connsiteY24" fmla="*/ 176213 h 187642"/>
              <a:gd name="connsiteX25" fmla="*/ 189602 w 341049"/>
              <a:gd name="connsiteY25" fmla="*/ 178118 h 187642"/>
              <a:gd name="connsiteX26" fmla="*/ 187697 w 341049"/>
              <a:gd name="connsiteY26" fmla="*/ 175260 h 187642"/>
              <a:gd name="connsiteX27" fmla="*/ 248657 w 341049"/>
              <a:gd name="connsiteY27" fmla="*/ 75248 h 187642"/>
              <a:gd name="connsiteX28" fmla="*/ 271517 w 341049"/>
              <a:gd name="connsiteY28" fmla="*/ 58103 h 187642"/>
              <a:gd name="connsiteX29" fmla="*/ 251514 w 341049"/>
              <a:gd name="connsiteY29" fmla="*/ 42863 h 187642"/>
              <a:gd name="connsiteX30" fmla="*/ 177219 w 341049"/>
              <a:gd name="connsiteY30" fmla="*/ 184785 h 187642"/>
              <a:gd name="connsiteX31" fmla="*/ 175314 w 341049"/>
              <a:gd name="connsiteY31" fmla="*/ 187643 h 187642"/>
              <a:gd name="connsiteX32" fmla="*/ 172457 w 341049"/>
              <a:gd name="connsiteY32" fmla="*/ 183833 h 187642"/>
              <a:gd name="connsiteX33" fmla="*/ 166742 w 341049"/>
              <a:gd name="connsiteY33" fmla="*/ 123825 h 187642"/>
              <a:gd name="connsiteX34" fmla="*/ 257229 w 341049"/>
              <a:gd name="connsiteY34" fmla="*/ 0 h 187642"/>
              <a:gd name="connsiteX35" fmla="*/ 313427 w 341049"/>
              <a:gd name="connsiteY35" fmla="*/ 45720 h 187642"/>
              <a:gd name="connsiteX36" fmla="*/ 305807 w 341049"/>
              <a:gd name="connsiteY36" fmla="*/ 67628 h 187642"/>
              <a:gd name="connsiteX37" fmla="*/ 302949 w 341049"/>
              <a:gd name="connsiteY37" fmla="*/ 73343 h 187642"/>
              <a:gd name="connsiteX38" fmla="*/ 308664 w 341049"/>
              <a:gd name="connsiteY38" fmla="*/ 79058 h 187642"/>
              <a:gd name="connsiteX39" fmla="*/ 341049 w 341049"/>
              <a:gd name="connsiteY39" fmla="*/ 126683 h 187642"/>
              <a:gd name="connsiteX40" fmla="*/ 294377 w 341049"/>
              <a:gd name="connsiteY40" fmla="*/ 120968 h 187642"/>
              <a:gd name="connsiteX41" fmla="*/ 260087 w 341049"/>
              <a:gd name="connsiteY41" fmla="*/ 99060 h 187642"/>
              <a:gd name="connsiteX42" fmla="*/ 201032 w 341049"/>
              <a:gd name="connsiteY42" fmla="*/ 143828 h 187642"/>
              <a:gd name="connsiteX43" fmla="*/ 201984 w 341049"/>
              <a:gd name="connsiteY43" fmla="*/ 143828 h 187642"/>
              <a:gd name="connsiteX44" fmla="*/ 235322 w 341049"/>
              <a:gd name="connsiteY44" fmla="*/ 125730 h 187642"/>
              <a:gd name="connsiteX45" fmla="*/ 277232 w 341049"/>
              <a:gd name="connsiteY45" fmla="*/ 137160 h 187642"/>
              <a:gd name="connsiteX46" fmla="*/ 294377 w 341049"/>
              <a:gd name="connsiteY46" fmla="*/ 120968 h 18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41049" h="187642">
                <a:moveTo>
                  <a:pt x="46727" y="100013"/>
                </a:moveTo>
                <a:cubicBezTo>
                  <a:pt x="46727" y="122873"/>
                  <a:pt x="60062" y="136208"/>
                  <a:pt x="77207" y="136208"/>
                </a:cubicBezTo>
                <a:cubicBezTo>
                  <a:pt x="92447" y="136208"/>
                  <a:pt x="103877" y="127635"/>
                  <a:pt x="118164" y="127635"/>
                </a:cubicBezTo>
                <a:cubicBezTo>
                  <a:pt x="128642" y="127635"/>
                  <a:pt x="138167" y="131445"/>
                  <a:pt x="146739" y="143828"/>
                </a:cubicBezTo>
                <a:cubicBezTo>
                  <a:pt x="146739" y="143828"/>
                  <a:pt x="147692" y="143828"/>
                  <a:pt x="147692" y="143828"/>
                </a:cubicBezTo>
                <a:cubicBezTo>
                  <a:pt x="144834" y="120015"/>
                  <a:pt x="133404" y="106680"/>
                  <a:pt x="118164" y="106680"/>
                </a:cubicBezTo>
                <a:cubicBezTo>
                  <a:pt x="108639" y="106680"/>
                  <a:pt x="103877" y="109538"/>
                  <a:pt x="94352" y="109538"/>
                </a:cubicBezTo>
                <a:cubicBezTo>
                  <a:pt x="82922" y="109538"/>
                  <a:pt x="76254" y="102870"/>
                  <a:pt x="76254" y="92393"/>
                </a:cubicBezTo>
                <a:cubicBezTo>
                  <a:pt x="76254" y="79058"/>
                  <a:pt x="89589" y="68580"/>
                  <a:pt x="107687" y="68580"/>
                </a:cubicBezTo>
                <a:cubicBezTo>
                  <a:pt x="140072" y="68580"/>
                  <a:pt x="166742" y="101918"/>
                  <a:pt x="160074" y="175260"/>
                </a:cubicBezTo>
                <a:cubicBezTo>
                  <a:pt x="160074" y="177165"/>
                  <a:pt x="159122" y="178118"/>
                  <a:pt x="158169" y="178118"/>
                </a:cubicBezTo>
                <a:cubicBezTo>
                  <a:pt x="157217" y="178118"/>
                  <a:pt x="156264" y="177165"/>
                  <a:pt x="156264" y="176213"/>
                </a:cubicBezTo>
                <a:cubicBezTo>
                  <a:pt x="150549" y="165735"/>
                  <a:pt x="142929" y="160020"/>
                  <a:pt x="130547" y="160020"/>
                </a:cubicBezTo>
                <a:cubicBezTo>
                  <a:pt x="110544" y="160020"/>
                  <a:pt x="97209" y="178118"/>
                  <a:pt x="65777" y="178118"/>
                </a:cubicBezTo>
                <a:cubicBezTo>
                  <a:pt x="28629" y="178118"/>
                  <a:pt x="54" y="149543"/>
                  <a:pt x="54" y="105728"/>
                </a:cubicBezTo>
                <a:cubicBezTo>
                  <a:pt x="-1851" y="39053"/>
                  <a:pt x="46727" y="953"/>
                  <a:pt x="93399" y="953"/>
                </a:cubicBezTo>
                <a:cubicBezTo>
                  <a:pt x="143882" y="953"/>
                  <a:pt x="164837" y="34290"/>
                  <a:pt x="159122" y="85725"/>
                </a:cubicBezTo>
                <a:cubicBezTo>
                  <a:pt x="159122" y="86678"/>
                  <a:pt x="158169" y="87630"/>
                  <a:pt x="157217" y="87630"/>
                </a:cubicBezTo>
                <a:cubicBezTo>
                  <a:pt x="156264" y="87630"/>
                  <a:pt x="155312" y="86678"/>
                  <a:pt x="155312" y="85725"/>
                </a:cubicBezTo>
                <a:cubicBezTo>
                  <a:pt x="145787" y="58103"/>
                  <a:pt x="128642" y="41910"/>
                  <a:pt x="101972" y="41910"/>
                </a:cubicBezTo>
                <a:cubicBezTo>
                  <a:pt x="70539" y="42863"/>
                  <a:pt x="46727" y="67628"/>
                  <a:pt x="46727" y="100013"/>
                </a:cubicBezTo>
                <a:close/>
                <a:moveTo>
                  <a:pt x="341049" y="126683"/>
                </a:moveTo>
                <a:cubicBezTo>
                  <a:pt x="341049" y="157163"/>
                  <a:pt x="320094" y="178118"/>
                  <a:pt x="289614" y="178118"/>
                </a:cubicBezTo>
                <a:cubicBezTo>
                  <a:pt x="260087" y="178118"/>
                  <a:pt x="241037" y="159068"/>
                  <a:pt x="220082" y="159068"/>
                </a:cubicBezTo>
                <a:cubicBezTo>
                  <a:pt x="205794" y="159068"/>
                  <a:pt x="197222" y="166688"/>
                  <a:pt x="191507" y="176213"/>
                </a:cubicBezTo>
                <a:cubicBezTo>
                  <a:pt x="190554" y="178118"/>
                  <a:pt x="190554" y="178118"/>
                  <a:pt x="189602" y="178118"/>
                </a:cubicBezTo>
                <a:cubicBezTo>
                  <a:pt x="188649" y="178118"/>
                  <a:pt x="187697" y="177165"/>
                  <a:pt x="187697" y="175260"/>
                </a:cubicBezTo>
                <a:cubicBezTo>
                  <a:pt x="182934" y="126683"/>
                  <a:pt x="201984" y="86678"/>
                  <a:pt x="248657" y="75248"/>
                </a:cubicBezTo>
                <a:cubicBezTo>
                  <a:pt x="261039" y="72390"/>
                  <a:pt x="271517" y="70485"/>
                  <a:pt x="271517" y="58103"/>
                </a:cubicBezTo>
                <a:cubicBezTo>
                  <a:pt x="271517" y="49530"/>
                  <a:pt x="263897" y="42863"/>
                  <a:pt x="251514" y="42863"/>
                </a:cubicBezTo>
                <a:cubicBezTo>
                  <a:pt x="219129" y="42863"/>
                  <a:pt x="179124" y="83820"/>
                  <a:pt x="177219" y="184785"/>
                </a:cubicBezTo>
                <a:cubicBezTo>
                  <a:pt x="177219" y="187643"/>
                  <a:pt x="176267" y="187643"/>
                  <a:pt x="175314" y="187643"/>
                </a:cubicBezTo>
                <a:cubicBezTo>
                  <a:pt x="174362" y="187643"/>
                  <a:pt x="173409" y="186690"/>
                  <a:pt x="172457" y="183833"/>
                </a:cubicBezTo>
                <a:cubicBezTo>
                  <a:pt x="169599" y="166688"/>
                  <a:pt x="166742" y="148590"/>
                  <a:pt x="166742" y="123825"/>
                </a:cubicBezTo>
                <a:cubicBezTo>
                  <a:pt x="166742" y="35243"/>
                  <a:pt x="208652" y="0"/>
                  <a:pt x="257229" y="0"/>
                </a:cubicBezTo>
                <a:cubicBezTo>
                  <a:pt x="290567" y="0"/>
                  <a:pt x="313427" y="20003"/>
                  <a:pt x="313427" y="45720"/>
                </a:cubicBezTo>
                <a:cubicBezTo>
                  <a:pt x="313427" y="58103"/>
                  <a:pt x="308664" y="63818"/>
                  <a:pt x="305807" y="67628"/>
                </a:cubicBezTo>
                <a:cubicBezTo>
                  <a:pt x="303902" y="70485"/>
                  <a:pt x="302949" y="71438"/>
                  <a:pt x="302949" y="73343"/>
                </a:cubicBezTo>
                <a:cubicBezTo>
                  <a:pt x="302949" y="75248"/>
                  <a:pt x="304854" y="77153"/>
                  <a:pt x="308664" y="79058"/>
                </a:cubicBezTo>
                <a:cubicBezTo>
                  <a:pt x="327714" y="86678"/>
                  <a:pt x="341049" y="100965"/>
                  <a:pt x="341049" y="126683"/>
                </a:cubicBezTo>
                <a:close/>
                <a:moveTo>
                  <a:pt x="294377" y="120968"/>
                </a:moveTo>
                <a:cubicBezTo>
                  <a:pt x="294377" y="109538"/>
                  <a:pt x="281994" y="99060"/>
                  <a:pt x="260087" y="99060"/>
                </a:cubicBezTo>
                <a:cubicBezTo>
                  <a:pt x="233417" y="99060"/>
                  <a:pt x="207699" y="118110"/>
                  <a:pt x="201032" y="143828"/>
                </a:cubicBezTo>
                <a:cubicBezTo>
                  <a:pt x="201032" y="143828"/>
                  <a:pt x="201032" y="144780"/>
                  <a:pt x="201984" y="143828"/>
                </a:cubicBezTo>
                <a:cubicBezTo>
                  <a:pt x="205794" y="139065"/>
                  <a:pt x="219129" y="125730"/>
                  <a:pt x="235322" y="125730"/>
                </a:cubicBezTo>
                <a:cubicBezTo>
                  <a:pt x="253419" y="125730"/>
                  <a:pt x="261992" y="137160"/>
                  <a:pt x="277232" y="137160"/>
                </a:cubicBezTo>
                <a:cubicBezTo>
                  <a:pt x="288662" y="138113"/>
                  <a:pt x="294377" y="130493"/>
                  <a:pt x="294377" y="120968"/>
                </a:cubicBezTo>
                <a:close/>
              </a:path>
            </a:pathLst>
          </a:custGeom>
          <a:solidFill>
            <a:schemeClr val="tx2"/>
          </a:solidFill>
          <a:ln w="9525" cap="flat">
            <a:noFill/>
            <a:prstDash val="solid"/>
            <a:miter/>
          </a:ln>
        </p:spPr>
        <p:txBody>
          <a:bodyPr rtlCol="0" anchor="ctr"/>
          <a:lstStyle/>
          <a:p>
            <a:endParaRPr lang="en-GB"/>
          </a:p>
        </p:txBody>
      </p:sp>
      <p:pic>
        <p:nvPicPr>
          <p:cNvPr id="17" name="Picture 16">
            <a:extLst>
              <a:ext uri="{FF2B5EF4-FFF2-40B4-BE49-F238E27FC236}">
                <a16:creationId xmlns:a16="http://schemas.microsoft.com/office/drawing/2014/main" id="{35CB68B5-0990-8237-FE2D-86CD58D9DE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14737" y="0"/>
            <a:ext cx="969264" cy="13716000"/>
          </a:xfrm>
          <a:prstGeom prst="rect">
            <a:avLst/>
          </a:prstGeom>
        </p:spPr>
      </p:pic>
    </p:spTree>
    <p:extLst>
      <p:ext uri="{BB962C8B-B14F-4D97-AF65-F5344CB8AC3E}">
        <p14:creationId xmlns:p14="http://schemas.microsoft.com/office/powerpoint/2010/main" val="149537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3433" userDrawn="1">
          <p15:clr>
            <a:srgbClr val="FBAE40"/>
          </p15:clr>
        </p15:guide>
        <p15:guide id="5" pos="3961" userDrawn="1">
          <p15:clr>
            <a:srgbClr val="FBAE40"/>
          </p15:clr>
        </p15:guide>
        <p15:guide id="6" pos="6408" userDrawn="1">
          <p15:clr>
            <a:srgbClr val="FBAE40"/>
          </p15:clr>
        </p15:guide>
        <p15:guide id="7" pos="6937" userDrawn="1">
          <p15:clr>
            <a:srgbClr val="FBAE40"/>
          </p15:clr>
        </p15:guide>
        <p15:guide id="8" pos="9384" userDrawn="1">
          <p15:clr>
            <a:srgbClr val="FBAE40"/>
          </p15:clr>
        </p15:guide>
        <p15:guide id="9" pos="9912" userDrawn="1">
          <p15:clr>
            <a:srgbClr val="FBAE40"/>
          </p15:clr>
        </p15:guide>
        <p15:guide id="10" pos="1235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121DD8B-39A2-57A0-F60E-E02F79317274}"/>
              </a:ext>
            </a:extLst>
          </p:cNvPr>
          <p:cNvSpPr>
            <a:spLocks noGrp="1"/>
          </p:cNvSpPr>
          <p:nvPr>
            <p:ph type="dt" sz="half" idx="10"/>
          </p:nvPr>
        </p:nvSpPr>
        <p:spPr/>
        <p:txBody>
          <a:bodyPr/>
          <a:lstStyle/>
          <a:p>
            <a:fld id="{50E2AF58-154B-084F-B767-1A9797C83161}" type="datetime1">
              <a:rPr lang="en-GB" smtClean="0"/>
              <a:t>01/04/2024</a:t>
            </a:fld>
            <a:endParaRPr lang="en-GB" dirty="0"/>
          </a:p>
        </p:txBody>
      </p:sp>
      <p:sp>
        <p:nvSpPr>
          <p:cNvPr id="8" name="Footer Placeholder 7">
            <a:extLst>
              <a:ext uri="{FF2B5EF4-FFF2-40B4-BE49-F238E27FC236}">
                <a16:creationId xmlns:a16="http://schemas.microsoft.com/office/drawing/2014/main" id="{47573603-3E46-215D-3686-DEA8D9FF5991}"/>
              </a:ext>
            </a:extLst>
          </p:cNvPr>
          <p:cNvSpPr>
            <a:spLocks noGrp="1"/>
          </p:cNvSpPr>
          <p:nvPr>
            <p:ph type="ftr" sz="quarter" idx="11"/>
          </p:nvPr>
        </p:nvSpPr>
        <p:spPr/>
        <p:txBody>
          <a:bodyPr/>
          <a:lstStyle/>
          <a:p>
            <a:r>
              <a:rPr lang="en-GB"/>
              <a:t>Section Title</a:t>
            </a:r>
            <a:endParaRPr lang="en-GB" dirty="0"/>
          </a:p>
        </p:txBody>
      </p:sp>
      <p:sp>
        <p:nvSpPr>
          <p:cNvPr id="9" name="Slide Number Placeholder 8">
            <a:extLst>
              <a:ext uri="{FF2B5EF4-FFF2-40B4-BE49-F238E27FC236}">
                <a16:creationId xmlns:a16="http://schemas.microsoft.com/office/drawing/2014/main" id="{AFB34A9B-F619-8A13-DB7C-378B3A58BD3C}"/>
              </a:ext>
            </a:extLst>
          </p:cNvPr>
          <p:cNvSpPr>
            <a:spLocks noGrp="1"/>
          </p:cNvSpPr>
          <p:nvPr>
            <p:ph type="sldNum" sz="quarter" idx="12"/>
          </p:nvPr>
        </p:nvSpPr>
        <p:spPr>
          <a:xfrm>
            <a:off x="490538" y="449138"/>
            <a:ext cx="468410" cy="338554"/>
          </a:xfrm>
        </p:spPr>
        <p:txBody>
          <a:bodyPr/>
          <a:lstStyle/>
          <a:p>
            <a:pPr algn="l"/>
            <a:fld id="{97DC4AD7-E5A9-41F5-9C09-85AE131E01FC}" type="slidenum">
              <a:rPr lang="en-GB" smtClean="0"/>
              <a:pPr algn="l"/>
              <a:t>‹#›</a:t>
            </a:fld>
            <a:endParaRPr lang="en-GB" dirty="0"/>
          </a:p>
        </p:txBody>
      </p:sp>
      <p:sp>
        <p:nvSpPr>
          <p:cNvPr id="18" name="Graphic 14">
            <a:extLst>
              <a:ext uri="{FF2B5EF4-FFF2-40B4-BE49-F238E27FC236}">
                <a16:creationId xmlns:a16="http://schemas.microsoft.com/office/drawing/2014/main" id="{FEDDAFC0-83A3-4848-5FA2-4A54ECCEA237}"/>
              </a:ext>
            </a:extLst>
          </p:cNvPr>
          <p:cNvSpPr>
            <a:spLocks noChangeAspect="1"/>
          </p:cNvSpPr>
          <p:nvPr/>
        </p:nvSpPr>
        <p:spPr>
          <a:xfrm>
            <a:off x="490538" y="12955183"/>
            <a:ext cx="457200" cy="251547"/>
          </a:xfrm>
          <a:custGeom>
            <a:avLst/>
            <a:gdLst>
              <a:gd name="connsiteX0" fmla="*/ 46727 w 341049"/>
              <a:gd name="connsiteY0" fmla="*/ 100013 h 187642"/>
              <a:gd name="connsiteX1" fmla="*/ 77207 w 341049"/>
              <a:gd name="connsiteY1" fmla="*/ 136208 h 187642"/>
              <a:gd name="connsiteX2" fmla="*/ 118164 w 341049"/>
              <a:gd name="connsiteY2" fmla="*/ 127635 h 187642"/>
              <a:gd name="connsiteX3" fmla="*/ 146739 w 341049"/>
              <a:gd name="connsiteY3" fmla="*/ 143828 h 187642"/>
              <a:gd name="connsiteX4" fmla="*/ 147692 w 341049"/>
              <a:gd name="connsiteY4" fmla="*/ 143828 h 187642"/>
              <a:gd name="connsiteX5" fmla="*/ 118164 w 341049"/>
              <a:gd name="connsiteY5" fmla="*/ 106680 h 187642"/>
              <a:gd name="connsiteX6" fmla="*/ 94352 w 341049"/>
              <a:gd name="connsiteY6" fmla="*/ 109538 h 187642"/>
              <a:gd name="connsiteX7" fmla="*/ 76254 w 341049"/>
              <a:gd name="connsiteY7" fmla="*/ 92393 h 187642"/>
              <a:gd name="connsiteX8" fmla="*/ 107687 w 341049"/>
              <a:gd name="connsiteY8" fmla="*/ 68580 h 187642"/>
              <a:gd name="connsiteX9" fmla="*/ 160074 w 341049"/>
              <a:gd name="connsiteY9" fmla="*/ 175260 h 187642"/>
              <a:gd name="connsiteX10" fmla="*/ 158169 w 341049"/>
              <a:gd name="connsiteY10" fmla="*/ 178118 h 187642"/>
              <a:gd name="connsiteX11" fmla="*/ 156264 w 341049"/>
              <a:gd name="connsiteY11" fmla="*/ 176213 h 187642"/>
              <a:gd name="connsiteX12" fmla="*/ 130547 w 341049"/>
              <a:gd name="connsiteY12" fmla="*/ 160020 h 187642"/>
              <a:gd name="connsiteX13" fmla="*/ 65777 w 341049"/>
              <a:gd name="connsiteY13" fmla="*/ 178118 h 187642"/>
              <a:gd name="connsiteX14" fmla="*/ 54 w 341049"/>
              <a:gd name="connsiteY14" fmla="*/ 105728 h 187642"/>
              <a:gd name="connsiteX15" fmla="*/ 93399 w 341049"/>
              <a:gd name="connsiteY15" fmla="*/ 953 h 187642"/>
              <a:gd name="connsiteX16" fmla="*/ 159122 w 341049"/>
              <a:gd name="connsiteY16" fmla="*/ 85725 h 187642"/>
              <a:gd name="connsiteX17" fmla="*/ 157217 w 341049"/>
              <a:gd name="connsiteY17" fmla="*/ 87630 h 187642"/>
              <a:gd name="connsiteX18" fmla="*/ 155312 w 341049"/>
              <a:gd name="connsiteY18" fmla="*/ 85725 h 187642"/>
              <a:gd name="connsiteX19" fmla="*/ 101972 w 341049"/>
              <a:gd name="connsiteY19" fmla="*/ 41910 h 187642"/>
              <a:gd name="connsiteX20" fmla="*/ 46727 w 341049"/>
              <a:gd name="connsiteY20" fmla="*/ 100013 h 187642"/>
              <a:gd name="connsiteX21" fmla="*/ 341049 w 341049"/>
              <a:gd name="connsiteY21" fmla="*/ 126683 h 187642"/>
              <a:gd name="connsiteX22" fmla="*/ 289614 w 341049"/>
              <a:gd name="connsiteY22" fmla="*/ 178118 h 187642"/>
              <a:gd name="connsiteX23" fmla="*/ 220082 w 341049"/>
              <a:gd name="connsiteY23" fmla="*/ 159068 h 187642"/>
              <a:gd name="connsiteX24" fmla="*/ 191507 w 341049"/>
              <a:gd name="connsiteY24" fmla="*/ 176213 h 187642"/>
              <a:gd name="connsiteX25" fmla="*/ 189602 w 341049"/>
              <a:gd name="connsiteY25" fmla="*/ 178118 h 187642"/>
              <a:gd name="connsiteX26" fmla="*/ 187697 w 341049"/>
              <a:gd name="connsiteY26" fmla="*/ 175260 h 187642"/>
              <a:gd name="connsiteX27" fmla="*/ 248657 w 341049"/>
              <a:gd name="connsiteY27" fmla="*/ 75248 h 187642"/>
              <a:gd name="connsiteX28" fmla="*/ 271517 w 341049"/>
              <a:gd name="connsiteY28" fmla="*/ 58103 h 187642"/>
              <a:gd name="connsiteX29" fmla="*/ 251514 w 341049"/>
              <a:gd name="connsiteY29" fmla="*/ 42863 h 187642"/>
              <a:gd name="connsiteX30" fmla="*/ 177219 w 341049"/>
              <a:gd name="connsiteY30" fmla="*/ 184785 h 187642"/>
              <a:gd name="connsiteX31" fmla="*/ 175314 w 341049"/>
              <a:gd name="connsiteY31" fmla="*/ 187643 h 187642"/>
              <a:gd name="connsiteX32" fmla="*/ 172457 w 341049"/>
              <a:gd name="connsiteY32" fmla="*/ 183833 h 187642"/>
              <a:gd name="connsiteX33" fmla="*/ 166742 w 341049"/>
              <a:gd name="connsiteY33" fmla="*/ 123825 h 187642"/>
              <a:gd name="connsiteX34" fmla="*/ 257229 w 341049"/>
              <a:gd name="connsiteY34" fmla="*/ 0 h 187642"/>
              <a:gd name="connsiteX35" fmla="*/ 313427 w 341049"/>
              <a:gd name="connsiteY35" fmla="*/ 45720 h 187642"/>
              <a:gd name="connsiteX36" fmla="*/ 305807 w 341049"/>
              <a:gd name="connsiteY36" fmla="*/ 67628 h 187642"/>
              <a:gd name="connsiteX37" fmla="*/ 302949 w 341049"/>
              <a:gd name="connsiteY37" fmla="*/ 73343 h 187642"/>
              <a:gd name="connsiteX38" fmla="*/ 308664 w 341049"/>
              <a:gd name="connsiteY38" fmla="*/ 79058 h 187642"/>
              <a:gd name="connsiteX39" fmla="*/ 341049 w 341049"/>
              <a:gd name="connsiteY39" fmla="*/ 126683 h 187642"/>
              <a:gd name="connsiteX40" fmla="*/ 294377 w 341049"/>
              <a:gd name="connsiteY40" fmla="*/ 120968 h 187642"/>
              <a:gd name="connsiteX41" fmla="*/ 260087 w 341049"/>
              <a:gd name="connsiteY41" fmla="*/ 99060 h 187642"/>
              <a:gd name="connsiteX42" fmla="*/ 201032 w 341049"/>
              <a:gd name="connsiteY42" fmla="*/ 143828 h 187642"/>
              <a:gd name="connsiteX43" fmla="*/ 201984 w 341049"/>
              <a:gd name="connsiteY43" fmla="*/ 143828 h 187642"/>
              <a:gd name="connsiteX44" fmla="*/ 235322 w 341049"/>
              <a:gd name="connsiteY44" fmla="*/ 125730 h 187642"/>
              <a:gd name="connsiteX45" fmla="*/ 277232 w 341049"/>
              <a:gd name="connsiteY45" fmla="*/ 137160 h 187642"/>
              <a:gd name="connsiteX46" fmla="*/ 294377 w 341049"/>
              <a:gd name="connsiteY46" fmla="*/ 120968 h 18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41049" h="187642">
                <a:moveTo>
                  <a:pt x="46727" y="100013"/>
                </a:moveTo>
                <a:cubicBezTo>
                  <a:pt x="46727" y="122873"/>
                  <a:pt x="60062" y="136208"/>
                  <a:pt x="77207" y="136208"/>
                </a:cubicBezTo>
                <a:cubicBezTo>
                  <a:pt x="92447" y="136208"/>
                  <a:pt x="103877" y="127635"/>
                  <a:pt x="118164" y="127635"/>
                </a:cubicBezTo>
                <a:cubicBezTo>
                  <a:pt x="128642" y="127635"/>
                  <a:pt x="138167" y="131445"/>
                  <a:pt x="146739" y="143828"/>
                </a:cubicBezTo>
                <a:cubicBezTo>
                  <a:pt x="146739" y="143828"/>
                  <a:pt x="147692" y="143828"/>
                  <a:pt x="147692" y="143828"/>
                </a:cubicBezTo>
                <a:cubicBezTo>
                  <a:pt x="144834" y="120015"/>
                  <a:pt x="133404" y="106680"/>
                  <a:pt x="118164" y="106680"/>
                </a:cubicBezTo>
                <a:cubicBezTo>
                  <a:pt x="108639" y="106680"/>
                  <a:pt x="103877" y="109538"/>
                  <a:pt x="94352" y="109538"/>
                </a:cubicBezTo>
                <a:cubicBezTo>
                  <a:pt x="82922" y="109538"/>
                  <a:pt x="76254" y="102870"/>
                  <a:pt x="76254" y="92393"/>
                </a:cubicBezTo>
                <a:cubicBezTo>
                  <a:pt x="76254" y="79058"/>
                  <a:pt x="89589" y="68580"/>
                  <a:pt x="107687" y="68580"/>
                </a:cubicBezTo>
                <a:cubicBezTo>
                  <a:pt x="140072" y="68580"/>
                  <a:pt x="166742" y="101918"/>
                  <a:pt x="160074" y="175260"/>
                </a:cubicBezTo>
                <a:cubicBezTo>
                  <a:pt x="160074" y="177165"/>
                  <a:pt x="159122" y="178118"/>
                  <a:pt x="158169" y="178118"/>
                </a:cubicBezTo>
                <a:cubicBezTo>
                  <a:pt x="157217" y="178118"/>
                  <a:pt x="156264" y="177165"/>
                  <a:pt x="156264" y="176213"/>
                </a:cubicBezTo>
                <a:cubicBezTo>
                  <a:pt x="150549" y="165735"/>
                  <a:pt x="142929" y="160020"/>
                  <a:pt x="130547" y="160020"/>
                </a:cubicBezTo>
                <a:cubicBezTo>
                  <a:pt x="110544" y="160020"/>
                  <a:pt x="97209" y="178118"/>
                  <a:pt x="65777" y="178118"/>
                </a:cubicBezTo>
                <a:cubicBezTo>
                  <a:pt x="28629" y="178118"/>
                  <a:pt x="54" y="149543"/>
                  <a:pt x="54" y="105728"/>
                </a:cubicBezTo>
                <a:cubicBezTo>
                  <a:pt x="-1851" y="39053"/>
                  <a:pt x="46727" y="953"/>
                  <a:pt x="93399" y="953"/>
                </a:cubicBezTo>
                <a:cubicBezTo>
                  <a:pt x="143882" y="953"/>
                  <a:pt x="164837" y="34290"/>
                  <a:pt x="159122" y="85725"/>
                </a:cubicBezTo>
                <a:cubicBezTo>
                  <a:pt x="159122" y="86678"/>
                  <a:pt x="158169" y="87630"/>
                  <a:pt x="157217" y="87630"/>
                </a:cubicBezTo>
                <a:cubicBezTo>
                  <a:pt x="156264" y="87630"/>
                  <a:pt x="155312" y="86678"/>
                  <a:pt x="155312" y="85725"/>
                </a:cubicBezTo>
                <a:cubicBezTo>
                  <a:pt x="145787" y="58103"/>
                  <a:pt x="128642" y="41910"/>
                  <a:pt x="101972" y="41910"/>
                </a:cubicBezTo>
                <a:cubicBezTo>
                  <a:pt x="70539" y="42863"/>
                  <a:pt x="46727" y="67628"/>
                  <a:pt x="46727" y="100013"/>
                </a:cubicBezTo>
                <a:close/>
                <a:moveTo>
                  <a:pt x="341049" y="126683"/>
                </a:moveTo>
                <a:cubicBezTo>
                  <a:pt x="341049" y="157163"/>
                  <a:pt x="320094" y="178118"/>
                  <a:pt x="289614" y="178118"/>
                </a:cubicBezTo>
                <a:cubicBezTo>
                  <a:pt x="260087" y="178118"/>
                  <a:pt x="241037" y="159068"/>
                  <a:pt x="220082" y="159068"/>
                </a:cubicBezTo>
                <a:cubicBezTo>
                  <a:pt x="205794" y="159068"/>
                  <a:pt x="197222" y="166688"/>
                  <a:pt x="191507" y="176213"/>
                </a:cubicBezTo>
                <a:cubicBezTo>
                  <a:pt x="190554" y="178118"/>
                  <a:pt x="190554" y="178118"/>
                  <a:pt x="189602" y="178118"/>
                </a:cubicBezTo>
                <a:cubicBezTo>
                  <a:pt x="188649" y="178118"/>
                  <a:pt x="187697" y="177165"/>
                  <a:pt x="187697" y="175260"/>
                </a:cubicBezTo>
                <a:cubicBezTo>
                  <a:pt x="182934" y="126683"/>
                  <a:pt x="201984" y="86678"/>
                  <a:pt x="248657" y="75248"/>
                </a:cubicBezTo>
                <a:cubicBezTo>
                  <a:pt x="261039" y="72390"/>
                  <a:pt x="271517" y="70485"/>
                  <a:pt x="271517" y="58103"/>
                </a:cubicBezTo>
                <a:cubicBezTo>
                  <a:pt x="271517" y="49530"/>
                  <a:pt x="263897" y="42863"/>
                  <a:pt x="251514" y="42863"/>
                </a:cubicBezTo>
                <a:cubicBezTo>
                  <a:pt x="219129" y="42863"/>
                  <a:pt x="179124" y="83820"/>
                  <a:pt x="177219" y="184785"/>
                </a:cubicBezTo>
                <a:cubicBezTo>
                  <a:pt x="177219" y="187643"/>
                  <a:pt x="176267" y="187643"/>
                  <a:pt x="175314" y="187643"/>
                </a:cubicBezTo>
                <a:cubicBezTo>
                  <a:pt x="174362" y="187643"/>
                  <a:pt x="173409" y="186690"/>
                  <a:pt x="172457" y="183833"/>
                </a:cubicBezTo>
                <a:cubicBezTo>
                  <a:pt x="169599" y="166688"/>
                  <a:pt x="166742" y="148590"/>
                  <a:pt x="166742" y="123825"/>
                </a:cubicBezTo>
                <a:cubicBezTo>
                  <a:pt x="166742" y="35243"/>
                  <a:pt x="208652" y="0"/>
                  <a:pt x="257229" y="0"/>
                </a:cubicBezTo>
                <a:cubicBezTo>
                  <a:pt x="290567" y="0"/>
                  <a:pt x="313427" y="20003"/>
                  <a:pt x="313427" y="45720"/>
                </a:cubicBezTo>
                <a:cubicBezTo>
                  <a:pt x="313427" y="58103"/>
                  <a:pt x="308664" y="63818"/>
                  <a:pt x="305807" y="67628"/>
                </a:cubicBezTo>
                <a:cubicBezTo>
                  <a:pt x="303902" y="70485"/>
                  <a:pt x="302949" y="71438"/>
                  <a:pt x="302949" y="73343"/>
                </a:cubicBezTo>
                <a:cubicBezTo>
                  <a:pt x="302949" y="75248"/>
                  <a:pt x="304854" y="77153"/>
                  <a:pt x="308664" y="79058"/>
                </a:cubicBezTo>
                <a:cubicBezTo>
                  <a:pt x="327714" y="86678"/>
                  <a:pt x="341049" y="100965"/>
                  <a:pt x="341049" y="126683"/>
                </a:cubicBezTo>
                <a:close/>
                <a:moveTo>
                  <a:pt x="294377" y="120968"/>
                </a:moveTo>
                <a:cubicBezTo>
                  <a:pt x="294377" y="109538"/>
                  <a:pt x="281994" y="99060"/>
                  <a:pt x="260087" y="99060"/>
                </a:cubicBezTo>
                <a:cubicBezTo>
                  <a:pt x="233417" y="99060"/>
                  <a:pt x="207699" y="118110"/>
                  <a:pt x="201032" y="143828"/>
                </a:cubicBezTo>
                <a:cubicBezTo>
                  <a:pt x="201032" y="143828"/>
                  <a:pt x="201032" y="144780"/>
                  <a:pt x="201984" y="143828"/>
                </a:cubicBezTo>
                <a:cubicBezTo>
                  <a:pt x="205794" y="139065"/>
                  <a:pt x="219129" y="125730"/>
                  <a:pt x="235322" y="125730"/>
                </a:cubicBezTo>
                <a:cubicBezTo>
                  <a:pt x="253419" y="125730"/>
                  <a:pt x="261992" y="137160"/>
                  <a:pt x="277232" y="137160"/>
                </a:cubicBezTo>
                <a:cubicBezTo>
                  <a:pt x="288662" y="138113"/>
                  <a:pt x="294377" y="130493"/>
                  <a:pt x="294377" y="120968"/>
                </a:cubicBezTo>
                <a:close/>
              </a:path>
            </a:pathLst>
          </a:custGeom>
          <a:solidFill>
            <a:schemeClr val="tx2"/>
          </a:solidFill>
          <a:ln w="9525" cap="flat">
            <a:noFill/>
            <a:prstDash val="solid"/>
            <a:miter/>
          </a:ln>
        </p:spPr>
        <p:txBody>
          <a:bodyPr rtlCol="0" anchor="ctr"/>
          <a:lstStyle/>
          <a:p>
            <a:endParaRPr lang="en-GB"/>
          </a:p>
        </p:txBody>
      </p:sp>
      <p:pic>
        <p:nvPicPr>
          <p:cNvPr id="17" name="Picture 16">
            <a:extLst>
              <a:ext uri="{FF2B5EF4-FFF2-40B4-BE49-F238E27FC236}">
                <a16:creationId xmlns:a16="http://schemas.microsoft.com/office/drawing/2014/main" id="{35CB68B5-0990-8237-FE2D-86CD58D9DE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14737" y="0"/>
            <a:ext cx="969264" cy="13716000"/>
          </a:xfrm>
          <a:prstGeom prst="rect">
            <a:avLst/>
          </a:prstGeom>
        </p:spPr>
      </p:pic>
    </p:spTree>
    <p:extLst>
      <p:ext uri="{BB962C8B-B14F-4D97-AF65-F5344CB8AC3E}">
        <p14:creationId xmlns:p14="http://schemas.microsoft.com/office/powerpoint/2010/main" val="280354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3433" userDrawn="1">
          <p15:clr>
            <a:srgbClr val="FBAE40"/>
          </p15:clr>
        </p15:guide>
        <p15:guide id="5" pos="3961" userDrawn="1">
          <p15:clr>
            <a:srgbClr val="FBAE40"/>
          </p15:clr>
        </p15:guide>
        <p15:guide id="6" pos="6408" userDrawn="1">
          <p15:clr>
            <a:srgbClr val="FBAE40"/>
          </p15:clr>
        </p15:guide>
        <p15:guide id="7" pos="6937" userDrawn="1">
          <p15:clr>
            <a:srgbClr val="FBAE40"/>
          </p15:clr>
        </p15:guide>
        <p15:guide id="8" pos="9384" userDrawn="1">
          <p15:clr>
            <a:srgbClr val="FBAE40"/>
          </p15:clr>
        </p15:guide>
        <p15:guide id="9" pos="9912" userDrawn="1">
          <p15:clr>
            <a:srgbClr val="FBAE40"/>
          </p15:clr>
        </p15:guide>
        <p15:guide id="10" pos="123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8CD5375-C4F0-8740-4C20-596416A34BF5}"/>
              </a:ext>
            </a:extLst>
          </p:cNvPr>
          <p:cNvSpPr>
            <a:spLocks noGrp="1"/>
          </p:cNvSpPr>
          <p:nvPr>
            <p:ph type="body" sz="quarter" idx="11"/>
          </p:nvPr>
        </p:nvSpPr>
        <p:spPr>
          <a:xfrm>
            <a:off x="490538" y="428818"/>
            <a:ext cx="6019800" cy="468398"/>
          </a:xfrm>
        </p:spPr>
        <p:txBody>
          <a:bodyPr wrap="square">
            <a:spAutoFit/>
          </a:bodyPr>
          <a:lstStyle>
            <a:lvl1pPr>
              <a:lnSpc>
                <a:spcPct val="105000"/>
              </a:lnSpc>
              <a:defRPr sz="3000">
                <a:solidFill>
                  <a:schemeClr val="accent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dirty="0"/>
              <a:t>Click to edit Master text styles</a:t>
            </a:r>
          </a:p>
        </p:txBody>
      </p:sp>
      <p:sp>
        <p:nvSpPr>
          <p:cNvPr id="6" name="Title 5">
            <a:extLst>
              <a:ext uri="{FF2B5EF4-FFF2-40B4-BE49-F238E27FC236}">
                <a16:creationId xmlns:a16="http://schemas.microsoft.com/office/drawing/2014/main" id="{70667D53-2C1B-0B70-258F-091C8E6AF943}"/>
              </a:ext>
            </a:extLst>
          </p:cNvPr>
          <p:cNvSpPr>
            <a:spLocks noGrp="1"/>
          </p:cNvSpPr>
          <p:nvPr>
            <p:ph type="title" hasCustomPrompt="1"/>
          </p:nvPr>
        </p:nvSpPr>
        <p:spPr>
          <a:xfrm>
            <a:off x="490538" y="4080624"/>
            <a:ext cx="21264562" cy="2031325"/>
          </a:xfrm>
        </p:spPr>
        <p:txBody>
          <a:bodyPr anchor="t" anchorCtr="0"/>
          <a:lstStyle>
            <a:lvl1pPr>
              <a:lnSpc>
                <a:spcPct val="88000"/>
              </a:lnSpc>
              <a:defRPr sz="15000" spc="300" baseline="0">
                <a:solidFill>
                  <a:schemeClr val="bg1"/>
                </a:solidFill>
              </a:defRPr>
            </a:lvl1pPr>
          </a:lstStyle>
          <a:p>
            <a:r>
              <a:rPr lang="en-US" dirty="0"/>
              <a:t>Click to add title</a:t>
            </a:r>
            <a:endParaRPr lang="en-GB" dirty="0"/>
          </a:p>
        </p:txBody>
      </p:sp>
      <p:sp>
        <p:nvSpPr>
          <p:cNvPr id="14" name="Graphic 12">
            <a:extLst>
              <a:ext uri="{FF2B5EF4-FFF2-40B4-BE49-F238E27FC236}">
                <a16:creationId xmlns:a16="http://schemas.microsoft.com/office/drawing/2014/main" id="{00CD4AB8-18FC-935F-DB37-798B1D926F60}"/>
              </a:ext>
            </a:extLst>
          </p:cNvPr>
          <p:cNvSpPr>
            <a:spLocks noChangeAspect="1"/>
          </p:cNvSpPr>
          <p:nvPr/>
        </p:nvSpPr>
        <p:spPr>
          <a:xfrm>
            <a:off x="490538" y="11871829"/>
            <a:ext cx="2462400" cy="1323471"/>
          </a:xfrm>
          <a:custGeom>
            <a:avLst/>
            <a:gdLst>
              <a:gd name="connsiteX0" fmla="*/ 60960 w 1258252"/>
              <a:gd name="connsiteY0" fmla="*/ 502920 h 676275"/>
              <a:gd name="connsiteX1" fmla="*/ 0 w 1258252"/>
              <a:gd name="connsiteY1" fmla="*/ 641033 h 676275"/>
              <a:gd name="connsiteX2" fmla="*/ 37148 w 1258252"/>
              <a:gd name="connsiteY2" fmla="*/ 641033 h 676275"/>
              <a:gd name="connsiteX3" fmla="*/ 46673 w 1258252"/>
              <a:gd name="connsiteY3" fmla="*/ 617220 h 676275"/>
              <a:gd name="connsiteX4" fmla="*/ 114300 w 1258252"/>
              <a:gd name="connsiteY4" fmla="*/ 617220 h 676275"/>
              <a:gd name="connsiteX5" fmla="*/ 123825 w 1258252"/>
              <a:gd name="connsiteY5" fmla="*/ 641033 h 676275"/>
              <a:gd name="connsiteX6" fmla="*/ 161925 w 1258252"/>
              <a:gd name="connsiteY6" fmla="*/ 641033 h 676275"/>
              <a:gd name="connsiteX7" fmla="*/ 100965 w 1258252"/>
              <a:gd name="connsiteY7" fmla="*/ 502920 h 676275"/>
              <a:gd name="connsiteX8" fmla="*/ 60960 w 1258252"/>
              <a:gd name="connsiteY8" fmla="*/ 502920 h 676275"/>
              <a:gd name="connsiteX9" fmla="*/ 60008 w 1258252"/>
              <a:gd name="connsiteY9" fmla="*/ 583883 h 676275"/>
              <a:gd name="connsiteX10" fmla="*/ 80963 w 1258252"/>
              <a:gd name="connsiteY10" fmla="*/ 532448 h 676275"/>
              <a:gd name="connsiteX11" fmla="*/ 101918 w 1258252"/>
              <a:gd name="connsiteY11" fmla="*/ 583883 h 676275"/>
              <a:gd name="connsiteX12" fmla="*/ 60008 w 1258252"/>
              <a:gd name="connsiteY12" fmla="*/ 583883 h 676275"/>
              <a:gd name="connsiteX13" fmla="*/ 604838 w 1258252"/>
              <a:gd name="connsiteY13" fmla="*/ 537210 h 676275"/>
              <a:gd name="connsiteX14" fmla="*/ 642938 w 1258252"/>
              <a:gd name="connsiteY14" fmla="*/ 537210 h 676275"/>
              <a:gd name="connsiteX15" fmla="*/ 642938 w 1258252"/>
              <a:gd name="connsiteY15" fmla="*/ 565785 h 676275"/>
              <a:gd name="connsiteX16" fmla="*/ 604838 w 1258252"/>
              <a:gd name="connsiteY16" fmla="*/ 565785 h 676275"/>
              <a:gd name="connsiteX17" fmla="*/ 604838 w 1258252"/>
              <a:gd name="connsiteY17" fmla="*/ 595313 h 676275"/>
              <a:gd name="connsiteX18" fmla="*/ 608648 w 1258252"/>
              <a:gd name="connsiteY18" fmla="*/ 608648 h 676275"/>
              <a:gd name="connsiteX19" fmla="*/ 621983 w 1258252"/>
              <a:gd name="connsiteY19" fmla="*/ 612458 h 676275"/>
              <a:gd name="connsiteX20" fmla="*/ 641033 w 1258252"/>
              <a:gd name="connsiteY20" fmla="*/ 606743 h 676275"/>
              <a:gd name="connsiteX21" fmla="*/ 636270 w 1258252"/>
              <a:gd name="connsiteY21" fmla="*/ 636270 h 676275"/>
              <a:gd name="connsiteX22" fmla="*/ 625793 w 1258252"/>
              <a:gd name="connsiteY22" fmla="*/ 640080 h 676275"/>
              <a:gd name="connsiteX23" fmla="*/ 611505 w 1258252"/>
              <a:gd name="connsiteY23" fmla="*/ 641033 h 676275"/>
              <a:gd name="connsiteX24" fmla="*/ 581025 w 1258252"/>
              <a:gd name="connsiteY24" fmla="*/ 629603 h 676275"/>
              <a:gd name="connsiteX25" fmla="*/ 569595 w 1258252"/>
              <a:gd name="connsiteY25" fmla="*/ 597218 h 676275"/>
              <a:gd name="connsiteX26" fmla="*/ 569595 w 1258252"/>
              <a:gd name="connsiteY26" fmla="*/ 563880 h 676275"/>
              <a:gd name="connsiteX27" fmla="*/ 546735 w 1258252"/>
              <a:gd name="connsiteY27" fmla="*/ 563880 h 676275"/>
              <a:gd name="connsiteX28" fmla="*/ 546735 w 1258252"/>
              <a:gd name="connsiteY28" fmla="*/ 535305 h 676275"/>
              <a:gd name="connsiteX29" fmla="*/ 569595 w 1258252"/>
              <a:gd name="connsiteY29" fmla="*/ 535305 h 676275"/>
              <a:gd name="connsiteX30" fmla="*/ 569595 w 1258252"/>
              <a:gd name="connsiteY30" fmla="*/ 503873 h 676275"/>
              <a:gd name="connsiteX31" fmla="*/ 603885 w 1258252"/>
              <a:gd name="connsiteY31" fmla="*/ 500063 h 676275"/>
              <a:gd name="connsiteX32" fmla="*/ 603885 w 1258252"/>
              <a:gd name="connsiteY32" fmla="*/ 537210 h 676275"/>
              <a:gd name="connsiteX33" fmla="*/ 490538 w 1258252"/>
              <a:gd name="connsiteY33" fmla="*/ 535305 h 676275"/>
              <a:gd name="connsiteX34" fmla="*/ 464820 w 1258252"/>
              <a:gd name="connsiteY34" fmla="*/ 539115 h 676275"/>
              <a:gd name="connsiteX35" fmla="*/ 444818 w 1258252"/>
              <a:gd name="connsiteY35" fmla="*/ 548640 h 676275"/>
              <a:gd name="connsiteX36" fmla="*/ 440055 w 1258252"/>
              <a:gd name="connsiteY36" fmla="*/ 581025 h 676275"/>
              <a:gd name="connsiteX37" fmla="*/ 461010 w 1258252"/>
              <a:gd name="connsiteY37" fmla="*/ 568643 h 676275"/>
              <a:gd name="connsiteX38" fmla="*/ 484823 w 1258252"/>
              <a:gd name="connsiteY38" fmla="*/ 563880 h 676275"/>
              <a:gd name="connsiteX39" fmla="*/ 497205 w 1258252"/>
              <a:gd name="connsiteY39" fmla="*/ 565785 h 676275"/>
              <a:gd name="connsiteX40" fmla="*/ 501015 w 1258252"/>
              <a:gd name="connsiteY40" fmla="*/ 573405 h 676275"/>
              <a:gd name="connsiteX41" fmla="*/ 501015 w 1258252"/>
              <a:gd name="connsiteY41" fmla="*/ 575310 h 676275"/>
              <a:gd name="connsiteX42" fmla="*/ 473393 w 1258252"/>
              <a:gd name="connsiteY42" fmla="*/ 581025 h 676275"/>
              <a:gd name="connsiteX43" fmla="*/ 449580 w 1258252"/>
              <a:gd name="connsiteY43" fmla="*/ 586740 h 676275"/>
              <a:gd name="connsiteX44" fmla="*/ 435293 w 1258252"/>
              <a:gd name="connsiteY44" fmla="*/ 596265 h 676275"/>
              <a:gd name="connsiteX45" fmla="*/ 429578 w 1258252"/>
              <a:gd name="connsiteY45" fmla="*/ 612458 h 676275"/>
              <a:gd name="connsiteX46" fmla="*/ 438150 w 1258252"/>
              <a:gd name="connsiteY46" fmla="*/ 635318 h 676275"/>
              <a:gd name="connsiteX47" fmla="*/ 461963 w 1258252"/>
              <a:gd name="connsiteY47" fmla="*/ 643890 h 676275"/>
              <a:gd name="connsiteX48" fmla="*/ 487680 w 1258252"/>
              <a:gd name="connsiteY48" fmla="*/ 636270 h 676275"/>
              <a:gd name="connsiteX49" fmla="*/ 501968 w 1258252"/>
              <a:gd name="connsiteY49" fmla="*/ 619125 h 676275"/>
              <a:gd name="connsiteX50" fmla="*/ 501968 w 1258252"/>
              <a:gd name="connsiteY50" fmla="*/ 641033 h 676275"/>
              <a:gd name="connsiteX51" fmla="*/ 536258 w 1258252"/>
              <a:gd name="connsiteY51" fmla="*/ 641033 h 676275"/>
              <a:gd name="connsiteX52" fmla="*/ 536258 w 1258252"/>
              <a:gd name="connsiteY52" fmla="*/ 574358 h 676275"/>
              <a:gd name="connsiteX53" fmla="*/ 524828 w 1258252"/>
              <a:gd name="connsiteY53" fmla="*/ 544830 h 676275"/>
              <a:gd name="connsiteX54" fmla="*/ 490538 w 1258252"/>
              <a:gd name="connsiteY54" fmla="*/ 535305 h 676275"/>
              <a:gd name="connsiteX55" fmla="*/ 500063 w 1258252"/>
              <a:gd name="connsiteY55" fmla="*/ 608648 h 676275"/>
              <a:gd name="connsiteX56" fmla="*/ 489585 w 1258252"/>
              <a:gd name="connsiteY56" fmla="*/ 616268 h 676275"/>
              <a:gd name="connsiteX57" fmla="*/ 476250 w 1258252"/>
              <a:gd name="connsiteY57" fmla="*/ 619125 h 676275"/>
              <a:gd name="connsiteX58" fmla="*/ 466725 w 1258252"/>
              <a:gd name="connsiteY58" fmla="*/ 617220 h 676275"/>
              <a:gd name="connsiteX59" fmla="*/ 463868 w 1258252"/>
              <a:gd name="connsiteY59" fmla="*/ 610553 h 676275"/>
              <a:gd name="connsiteX60" fmla="*/ 466725 w 1258252"/>
              <a:gd name="connsiteY60" fmla="*/ 603885 h 676275"/>
              <a:gd name="connsiteX61" fmla="*/ 477203 w 1258252"/>
              <a:gd name="connsiteY61" fmla="*/ 599123 h 676275"/>
              <a:gd name="connsiteX62" fmla="*/ 500063 w 1258252"/>
              <a:gd name="connsiteY62" fmla="*/ 592455 h 676275"/>
              <a:gd name="connsiteX63" fmla="*/ 500063 w 1258252"/>
              <a:gd name="connsiteY63" fmla="*/ 608648 h 676275"/>
              <a:gd name="connsiteX64" fmla="*/ 252413 w 1258252"/>
              <a:gd name="connsiteY64" fmla="*/ 565785 h 676275"/>
              <a:gd name="connsiteX65" fmla="*/ 240030 w 1258252"/>
              <a:gd name="connsiteY65" fmla="*/ 542925 h 676275"/>
              <a:gd name="connsiteX66" fmla="*/ 216218 w 1258252"/>
              <a:gd name="connsiteY66" fmla="*/ 534353 h 676275"/>
              <a:gd name="connsiteX67" fmla="*/ 189548 w 1258252"/>
              <a:gd name="connsiteY67" fmla="*/ 541020 h 676275"/>
              <a:gd name="connsiteX68" fmla="*/ 172403 w 1258252"/>
              <a:gd name="connsiteY68" fmla="*/ 560070 h 676275"/>
              <a:gd name="connsiteX69" fmla="*/ 166688 w 1258252"/>
              <a:gd name="connsiteY69" fmla="*/ 588645 h 676275"/>
              <a:gd name="connsiteX70" fmla="*/ 172403 w 1258252"/>
              <a:gd name="connsiteY70" fmla="*/ 617220 h 676275"/>
              <a:gd name="connsiteX71" fmla="*/ 189548 w 1258252"/>
              <a:gd name="connsiteY71" fmla="*/ 636270 h 676275"/>
              <a:gd name="connsiteX72" fmla="*/ 216218 w 1258252"/>
              <a:gd name="connsiteY72" fmla="*/ 642938 h 676275"/>
              <a:gd name="connsiteX73" fmla="*/ 240030 w 1258252"/>
              <a:gd name="connsiteY73" fmla="*/ 634365 h 676275"/>
              <a:gd name="connsiteX74" fmla="*/ 252413 w 1258252"/>
              <a:gd name="connsiteY74" fmla="*/ 611505 h 676275"/>
              <a:gd name="connsiteX75" fmla="*/ 252413 w 1258252"/>
              <a:gd name="connsiteY75" fmla="*/ 676275 h 676275"/>
              <a:gd name="connsiteX76" fmla="*/ 286703 w 1258252"/>
              <a:gd name="connsiteY76" fmla="*/ 672465 h 676275"/>
              <a:gd name="connsiteX77" fmla="*/ 286703 w 1258252"/>
              <a:gd name="connsiteY77" fmla="*/ 537210 h 676275"/>
              <a:gd name="connsiteX78" fmla="*/ 252413 w 1258252"/>
              <a:gd name="connsiteY78" fmla="*/ 537210 h 676275"/>
              <a:gd name="connsiteX79" fmla="*/ 252413 w 1258252"/>
              <a:gd name="connsiteY79" fmla="*/ 565785 h 676275"/>
              <a:gd name="connsiteX80" fmla="*/ 252413 w 1258252"/>
              <a:gd name="connsiteY80" fmla="*/ 600075 h 676275"/>
              <a:gd name="connsiteX81" fmla="*/ 242888 w 1258252"/>
              <a:gd name="connsiteY81" fmla="*/ 610553 h 676275"/>
              <a:gd name="connsiteX82" fmla="*/ 227648 w 1258252"/>
              <a:gd name="connsiteY82" fmla="*/ 614363 h 676275"/>
              <a:gd name="connsiteX83" fmla="*/ 212408 w 1258252"/>
              <a:gd name="connsiteY83" fmla="*/ 610553 h 676275"/>
              <a:gd name="connsiteX84" fmla="*/ 202883 w 1258252"/>
              <a:gd name="connsiteY84" fmla="*/ 601980 h 676275"/>
              <a:gd name="connsiteX85" fmla="*/ 200025 w 1258252"/>
              <a:gd name="connsiteY85" fmla="*/ 589598 h 676275"/>
              <a:gd name="connsiteX86" fmla="*/ 202883 w 1258252"/>
              <a:gd name="connsiteY86" fmla="*/ 577215 h 676275"/>
              <a:gd name="connsiteX87" fmla="*/ 212408 w 1258252"/>
              <a:gd name="connsiteY87" fmla="*/ 568643 h 676275"/>
              <a:gd name="connsiteX88" fmla="*/ 227648 w 1258252"/>
              <a:gd name="connsiteY88" fmla="*/ 564833 h 676275"/>
              <a:gd name="connsiteX89" fmla="*/ 242888 w 1258252"/>
              <a:gd name="connsiteY89" fmla="*/ 568643 h 676275"/>
              <a:gd name="connsiteX90" fmla="*/ 252413 w 1258252"/>
              <a:gd name="connsiteY90" fmla="*/ 579120 h 676275"/>
              <a:gd name="connsiteX91" fmla="*/ 252413 w 1258252"/>
              <a:gd name="connsiteY91" fmla="*/ 600075 h 676275"/>
              <a:gd name="connsiteX92" fmla="*/ 377190 w 1258252"/>
              <a:gd name="connsiteY92" fmla="*/ 537210 h 676275"/>
              <a:gd name="connsiteX93" fmla="*/ 411480 w 1258252"/>
              <a:gd name="connsiteY93" fmla="*/ 537210 h 676275"/>
              <a:gd name="connsiteX94" fmla="*/ 411480 w 1258252"/>
              <a:gd name="connsiteY94" fmla="*/ 641033 h 676275"/>
              <a:gd name="connsiteX95" fmla="*/ 377190 w 1258252"/>
              <a:gd name="connsiteY95" fmla="*/ 641033 h 676275"/>
              <a:gd name="connsiteX96" fmla="*/ 377190 w 1258252"/>
              <a:gd name="connsiteY96" fmla="*/ 608648 h 676275"/>
              <a:gd name="connsiteX97" fmla="*/ 366713 w 1258252"/>
              <a:gd name="connsiteY97" fmla="*/ 635318 h 676275"/>
              <a:gd name="connsiteX98" fmla="*/ 343853 w 1258252"/>
              <a:gd name="connsiteY98" fmla="*/ 643890 h 676275"/>
              <a:gd name="connsiteX99" fmla="*/ 316230 w 1258252"/>
              <a:gd name="connsiteY99" fmla="*/ 632460 h 676275"/>
              <a:gd name="connsiteX100" fmla="*/ 306705 w 1258252"/>
              <a:gd name="connsiteY100" fmla="*/ 602933 h 676275"/>
              <a:gd name="connsiteX101" fmla="*/ 306705 w 1258252"/>
              <a:gd name="connsiteY101" fmla="*/ 538163 h 676275"/>
              <a:gd name="connsiteX102" fmla="*/ 340995 w 1258252"/>
              <a:gd name="connsiteY102" fmla="*/ 538163 h 676275"/>
              <a:gd name="connsiteX103" fmla="*/ 340995 w 1258252"/>
              <a:gd name="connsiteY103" fmla="*/ 597218 h 676275"/>
              <a:gd name="connsiteX104" fmla="*/ 345758 w 1258252"/>
              <a:gd name="connsiteY104" fmla="*/ 610553 h 676275"/>
              <a:gd name="connsiteX105" fmla="*/ 359093 w 1258252"/>
              <a:gd name="connsiteY105" fmla="*/ 615315 h 676275"/>
              <a:gd name="connsiteX106" fmla="*/ 369570 w 1258252"/>
              <a:gd name="connsiteY106" fmla="*/ 613410 h 676275"/>
              <a:gd name="connsiteX107" fmla="*/ 377190 w 1258252"/>
              <a:gd name="connsiteY107" fmla="*/ 606743 h 676275"/>
              <a:gd name="connsiteX108" fmla="*/ 377190 w 1258252"/>
              <a:gd name="connsiteY108" fmla="*/ 537210 h 676275"/>
              <a:gd name="connsiteX109" fmla="*/ 1067753 w 1258252"/>
              <a:gd name="connsiteY109" fmla="*/ 565785 h 676275"/>
              <a:gd name="connsiteX110" fmla="*/ 1102043 w 1258252"/>
              <a:gd name="connsiteY110" fmla="*/ 565785 h 676275"/>
              <a:gd name="connsiteX111" fmla="*/ 1102043 w 1258252"/>
              <a:gd name="connsiteY111" fmla="*/ 633413 h 676275"/>
              <a:gd name="connsiteX112" fmla="*/ 1077278 w 1258252"/>
              <a:gd name="connsiteY112" fmla="*/ 641033 h 676275"/>
              <a:gd name="connsiteX113" fmla="*/ 1043940 w 1258252"/>
              <a:gd name="connsiteY113" fmla="*/ 643890 h 676275"/>
              <a:gd name="connsiteX114" fmla="*/ 1000125 w 1258252"/>
              <a:gd name="connsiteY114" fmla="*/ 635318 h 676275"/>
              <a:gd name="connsiteX115" fmla="*/ 972503 w 1258252"/>
              <a:gd name="connsiteY115" fmla="*/ 610553 h 676275"/>
              <a:gd name="connsiteX116" fmla="*/ 962978 w 1258252"/>
              <a:gd name="connsiteY116" fmla="*/ 572453 h 676275"/>
              <a:gd name="connsiteX117" fmla="*/ 972503 w 1258252"/>
              <a:gd name="connsiteY117" fmla="*/ 535305 h 676275"/>
              <a:gd name="connsiteX118" fmla="*/ 1000125 w 1258252"/>
              <a:gd name="connsiteY118" fmla="*/ 509588 h 676275"/>
              <a:gd name="connsiteX119" fmla="*/ 1042988 w 1258252"/>
              <a:gd name="connsiteY119" fmla="*/ 501015 h 676275"/>
              <a:gd name="connsiteX120" fmla="*/ 1072515 w 1258252"/>
              <a:gd name="connsiteY120" fmla="*/ 504825 h 676275"/>
              <a:gd name="connsiteX121" fmla="*/ 1094423 w 1258252"/>
              <a:gd name="connsiteY121" fmla="*/ 514350 h 676275"/>
              <a:gd name="connsiteX122" fmla="*/ 1099185 w 1258252"/>
              <a:gd name="connsiteY122" fmla="*/ 554355 h 676275"/>
              <a:gd name="connsiteX123" fmla="*/ 1074420 w 1258252"/>
              <a:gd name="connsiteY123" fmla="*/ 539115 h 676275"/>
              <a:gd name="connsiteX124" fmla="*/ 1043940 w 1258252"/>
              <a:gd name="connsiteY124" fmla="*/ 533400 h 676275"/>
              <a:gd name="connsiteX125" fmla="*/ 1018223 w 1258252"/>
              <a:gd name="connsiteY125" fmla="*/ 538163 h 676275"/>
              <a:gd name="connsiteX126" fmla="*/ 1002983 w 1258252"/>
              <a:gd name="connsiteY126" fmla="*/ 552450 h 676275"/>
              <a:gd name="connsiteX127" fmla="*/ 998220 w 1258252"/>
              <a:gd name="connsiteY127" fmla="*/ 572453 h 676275"/>
              <a:gd name="connsiteX128" fmla="*/ 1003935 w 1258252"/>
              <a:gd name="connsiteY128" fmla="*/ 593408 h 676275"/>
              <a:gd name="connsiteX129" fmla="*/ 1020128 w 1258252"/>
              <a:gd name="connsiteY129" fmla="*/ 607695 h 676275"/>
              <a:gd name="connsiteX130" fmla="*/ 1045845 w 1258252"/>
              <a:gd name="connsiteY130" fmla="*/ 612458 h 676275"/>
              <a:gd name="connsiteX131" fmla="*/ 1068705 w 1258252"/>
              <a:gd name="connsiteY131" fmla="*/ 609600 h 676275"/>
              <a:gd name="connsiteX132" fmla="*/ 1068705 w 1258252"/>
              <a:gd name="connsiteY132" fmla="*/ 565785 h 676275"/>
              <a:gd name="connsiteX133" fmla="*/ 1255395 w 1258252"/>
              <a:gd name="connsiteY133" fmla="*/ 585788 h 676275"/>
              <a:gd name="connsiteX134" fmla="*/ 1245870 w 1258252"/>
              <a:gd name="connsiteY134" fmla="*/ 574358 h 676275"/>
              <a:gd name="connsiteX135" fmla="*/ 1230630 w 1258252"/>
              <a:gd name="connsiteY135" fmla="*/ 568643 h 676275"/>
              <a:gd name="connsiteX136" fmla="*/ 1246823 w 1258252"/>
              <a:gd name="connsiteY136" fmla="*/ 558165 h 676275"/>
              <a:gd name="connsiteX137" fmla="*/ 1252538 w 1258252"/>
              <a:gd name="connsiteY137" fmla="*/ 540068 h 676275"/>
              <a:gd name="connsiteX138" fmla="*/ 1242060 w 1258252"/>
              <a:gd name="connsiteY138" fmla="*/ 514350 h 676275"/>
              <a:gd name="connsiteX139" fmla="*/ 1210628 w 1258252"/>
              <a:gd name="connsiteY139" fmla="*/ 504825 h 676275"/>
              <a:gd name="connsiteX140" fmla="*/ 1123950 w 1258252"/>
              <a:gd name="connsiteY140" fmla="*/ 504825 h 676275"/>
              <a:gd name="connsiteX141" fmla="*/ 1123950 w 1258252"/>
              <a:gd name="connsiteY141" fmla="*/ 642938 h 676275"/>
              <a:gd name="connsiteX142" fmla="*/ 1211580 w 1258252"/>
              <a:gd name="connsiteY142" fmla="*/ 642938 h 676275"/>
              <a:gd name="connsiteX143" fmla="*/ 1245870 w 1258252"/>
              <a:gd name="connsiteY143" fmla="*/ 632460 h 676275"/>
              <a:gd name="connsiteX144" fmla="*/ 1258253 w 1258252"/>
              <a:gd name="connsiteY144" fmla="*/ 603885 h 676275"/>
              <a:gd name="connsiteX145" fmla="*/ 1255395 w 1258252"/>
              <a:gd name="connsiteY145" fmla="*/ 585788 h 676275"/>
              <a:gd name="connsiteX146" fmla="*/ 1157288 w 1258252"/>
              <a:gd name="connsiteY146" fmla="*/ 532448 h 676275"/>
              <a:gd name="connsiteX147" fmla="*/ 1201103 w 1258252"/>
              <a:gd name="connsiteY147" fmla="*/ 532448 h 676275"/>
              <a:gd name="connsiteX148" fmla="*/ 1212533 w 1258252"/>
              <a:gd name="connsiteY148" fmla="*/ 535305 h 676275"/>
              <a:gd name="connsiteX149" fmla="*/ 1216343 w 1258252"/>
              <a:gd name="connsiteY149" fmla="*/ 542925 h 676275"/>
              <a:gd name="connsiteX150" fmla="*/ 1212533 w 1258252"/>
              <a:gd name="connsiteY150" fmla="*/ 551498 h 676275"/>
              <a:gd name="connsiteX151" fmla="*/ 1202055 w 1258252"/>
              <a:gd name="connsiteY151" fmla="*/ 554355 h 676275"/>
              <a:gd name="connsiteX152" fmla="*/ 1157288 w 1258252"/>
              <a:gd name="connsiteY152" fmla="*/ 554355 h 676275"/>
              <a:gd name="connsiteX153" fmla="*/ 1157288 w 1258252"/>
              <a:gd name="connsiteY153" fmla="*/ 532448 h 676275"/>
              <a:gd name="connsiteX154" fmla="*/ 1219200 w 1258252"/>
              <a:gd name="connsiteY154" fmla="*/ 607695 h 676275"/>
              <a:gd name="connsiteX155" fmla="*/ 1206818 w 1258252"/>
              <a:gd name="connsiteY155" fmla="*/ 611505 h 676275"/>
              <a:gd name="connsiteX156" fmla="*/ 1157288 w 1258252"/>
              <a:gd name="connsiteY156" fmla="*/ 611505 h 676275"/>
              <a:gd name="connsiteX157" fmla="*/ 1157288 w 1258252"/>
              <a:gd name="connsiteY157" fmla="*/ 584835 h 676275"/>
              <a:gd name="connsiteX158" fmla="*/ 1205865 w 1258252"/>
              <a:gd name="connsiteY158" fmla="*/ 584835 h 676275"/>
              <a:gd name="connsiteX159" fmla="*/ 1218248 w 1258252"/>
              <a:gd name="connsiteY159" fmla="*/ 588645 h 676275"/>
              <a:gd name="connsiteX160" fmla="*/ 1223010 w 1258252"/>
              <a:gd name="connsiteY160" fmla="*/ 598170 h 676275"/>
              <a:gd name="connsiteX161" fmla="*/ 1219200 w 1258252"/>
              <a:gd name="connsiteY161" fmla="*/ 607695 h 676275"/>
              <a:gd name="connsiteX162" fmla="*/ 917258 w 1258252"/>
              <a:gd name="connsiteY162" fmla="*/ 583883 h 676275"/>
              <a:gd name="connsiteX163" fmla="*/ 925830 w 1258252"/>
              <a:gd name="connsiteY163" fmla="*/ 605790 h 676275"/>
              <a:gd name="connsiteX164" fmla="*/ 912495 w 1258252"/>
              <a:gd name="connsiteY164" fmla="*/ 633413 h 676275"/>
              <a:gd name="connsiteX165" fmla="*/ 877253 w 1258252"/>
              <a:gd name="connsiteY165" fmla="*/ 642938 h 676275"/>
              <a:gd name="connsiteX166" fmla="*/ 832485 w 1258252"/>
              <a:gd name="connsiteY166" fmla="*/ 632460 h 676275"/>
              <a:gd name="connsiteX167" fmla="*/ 826770 w 1258252"/>
              <a:gd name="connsiteY167" fmla="*/ 600075 h 676275"/>
              <a:gd name="connsiteX168" fmla="*/ 849630 w 1258252"/>
              <a:gd name="connsiteY168" fmla="*/ 613410 h 676275"/>
              <a:gd name="connsiteX169" fmla="*/ 875348 w 1258252"/>
              <a:gd name="connsiteY169" fmla="*/ 618173 h 676275"/>
              <a:gd name="connsiteX170" fmla="*/ 889635 w 1258252"/>
              <a:gd name="connsiteY170" fmla="*/ 616268 h 676275"/>
              <a:gd name="connsiteX171" fmla="*/ 894398 w 1258252"/>
              <a:gd name="connsiteY171" fmla="*/ 610553 h 676275"/>
              <a:gd name="connsiteX172" fmla="*/ 892493 w 1258252"/>
              <a:gd name="connsiteY172" fmla="*/ 605790 h 676275"/>
              <a:gd name="connsiteX173" fmla="*/ 884873 w 1258252"/>
              <a:gd name="connsiteY173" fmla="*/ 603885 h 676275"/>
              <a:gd name="connsiteX174" fmla="*/ 862013 w 1258252"/>
              <a:gd name="connsiteY174" fmla="*/ 601028 h 676275"/>
              <a:gd name="connsiteX175" fmla="*/ 835343 w 1258252"/>
              <a:gd name="connsiteY175" fmla="*/ 591503 h 676275"/>
              <a:gd name="connsiteX176" fmla="*/ 826770 w 1258252"/>
              <a:gd name="connsiteY176" fmla="*/ 569595 h 676275"/>
              <a:gd name="connsiteX177" fmla="*/ 840105 w 1258252"/>
              <a:gd name="connsiteY177" fmla="*/ 543878 h 676275"/>
              <a:gd name="connsiteX178" fmla="*/ 877253 w 1258252"/>
              <a:gd name="connsiteY178" fmla="*/ 535305 h 676275"/>
              <a:gd name="connsiteX179" fmla="*/ 899160 w 1258252"/>
              <a:gd name="connsiteY179" fmla="*/ 537210 h 676275"/>
              <a:gd name="connsiteX180" fmla="*/ 914400 w 1258252"/>
              <a:gd name="connsiteY180" fmla="*/ 542925 h 676275"/>
              <a:gd name="connsiteX181" fmla="*/ 920115 w 1258252"/>
              <a:gd name="connsiteY181" fmla="*/ 575310 h 676275"/>
              <a:gd name="connsiteX182" fmla="*/ 902018 w 1258252"/>
              <a:gd name="connsiteY182" fmla="*/ 564833 h 676275"/>
              <a:gd name="connsiteX183" fmla="*/ 879158 w 1258252"/>
              <a:gd name="connsiteY183" fmla="*/ 561023 h 676275"/>
              <a:gd name="connsiteX184" fmla="*/ 863918 w 1258252"/>
              <a:gd name="connsiteY184" fmla="*/ 561975 h 676275"/>
              <a:gd name="connsiteX185" fmla="*/ 859155 w 1258252"/>
              <a:gd name="connsiteY185" fmla="*/ 566738 h 676275"/>
              <a:gd name="connsiteX186" fmla="*/ 861060 w 1258252"/>
              <a:gd name="connsiteY186" fmla="*/ 570548 h 676275"/>
              <a:gd name="connsiteX187" fmla="*/ 867728 w 1258252"/>
              <a:gd name="connsiteY187" fmla="*/ 572453 h 676275"/>
              <a:gd name="connsiteX188" fmla="*/ 893445 w 1258252"/>
              <a:gd name="connsiteY188" fmla="*/ 575310 h 676275"/>
              <a:gd name="connsiteX189" fmla="*/ 917258 w 1258252"/>
              <a:gd name="connsiteY189" fmla="*/ 583883 h 676275"/>
              <a:gd name="connsiteX190" fmla="*/ 690563 w 1258252"/>
              <a:gd name="connsiteY190" fmla="*/ 498158 h 676275"/>
              <a:gd name="connsiteX191" fmla="*/ 695325 w 1258252"/>
              <a:gd name="connsiteY191" fmla="*/ 511493 h 676275"/>
              <a:gd name="connsiteX192" fmla="*/ 690563 w 1258252"/>
              <a:gd name="connsiteY192" fmla="*/ 524828 h 676275"/>
              <a:gd name="connsiteX193" fmla="*/ 676275 w 1258252"/>
              <a:gd name="connsiteY193" fmla="*/ 529590 h 676275"/>
              <a:gd name="connsiteX194" fmla="*/ 661988 w 1258252"/>
              <a:gd name="connsiteY194" fmla="*/ 524828 h 676275"/>
              <a:gd name="connsiteX195" fmla="*/ 657225 w 1258252"/>
              <a:gd name="connsiteY195" fmla="*/ 511493 h 676275"/>
              <a:gd name="connsiteX196" fmla="*/ 661988 w 1258252"/>
              <a:gd name="connsiteY196" fmla="*/ 498158 h 676275"/>
              <a:gd name="connsiteX197" fmla="*/ 676275 w 1258252"/>
              <a:gd name="connsiteY197" fmla="*/ 493395 h 676275"/>
              <a:gd name="connsiteX198" fmla="*/ 690563 w 1258252"/>
              <a:gd name="connsiteY198" fmla="*/ 498158 h 676275"/>
              <a:gd name="connsiteX199" fmla="*/ 796290 w 1258252"/>
              <a:gd name="connsiteY199" fmla="*/ 609600 h 676275"/>
              <a:gd name="connsiteX200" fmla="*/ 811530 w 1258252"/>
              <a:gd name="connsiteY200" fmla="*/ 598170 h 676275"/>
              <a:gd name="connsiteX201" fmla="*/ 806768 w 1258252"/>
              <a:gd name="connsiteY201" fmla="*/ 633413 h 676275"/>
              <a:gd name="connsiteX202" fmla="*/ 791528 w 1258252"/>
              <a:gd name="connsiteY202" fmla="*/ 640080 h 676275"/>
              <a:gd name="connsiteX203" fmla="*/ 769620 w 1258252"/>
              <a:gd name="connsiteY203" fmla="*/ 642938 h 676275"/>
              <a:gd name="connsiteX204" fmla="*/ 738188 w 1258252"/>
              <a:gd name="connsiteY204" fmla="*/ 636270 h 676275"/>
              <a:gd name="connsiteX205" fmla="*/ 717233 w 1258252"/>
              <a:gd name="connsiteY205" fmla="*/ 617220 h 676275"/>
              <a:gd name="connsiteX206" fmla="*/ 709613 w 1258252"/>
              <a:gd name="connsiteY206" fmla="*/ 588645 h 676275"/>
              <a:gd name="connsiteX207" fmla="*/ 717233 w 1258252"/>
              <a:gd name="connsiteY207" fmla="*/ 560070 h 676275"/>
              <a:gd name="connsiteX208" fmla="*/ 738188 w 1258252"/>
              <a:gd name="connsiteY208" fmla="*/ 541020 h 676275"/>
              <a:gd name="connsiteX209" fmla="*/ 769620 w 1258252"/>
              <a:gd name="connsiteY209" fmla="*/ 534353 h 676275"/>
              <a:gd name="connsiteX210" fmla="*/ 791528 w 1258252"/>
              <a:gd name="connsiteY210" fmla="*/ 537210 h 676275"/>
              <a:gd name="connsiteX211" fmla="*/ 805815 w 1258252"/>
              <a:gd name="connsiteY211" fmla="*/ 543878 h 676275"/>
              <a:gd name="connsiteX212" fmla="*/ 810578 w 1258252"/>
              <a:gd name="connsiteY212" fmla="*/ 579120 h 676275"/>
              <a:gd name="connsiteX213" fmla="*/ 795338 w 1258252"/>
              <a:gd name="connsiteY213" fmla="*/ 567690 h 676275"/>
              <a:gd name="connsiteX214" fmla="*/ 775335 w 1258252"/>
              <a:gd name="connsiteY214" fmla="*/ 562928 h 676275"/>
              <a:gd name="connsiteX215" fmla="*/ 759143 w 1258252"/>
              <a:gd name="connsiteY215" fmla="*/ 565785 h 676275"/>
              <a:gd name="connsiteX216" fmla="*/ 748665 w 1258252"/>
              <a:gd name="connsiteY216" fmla="*/ 574358 h 676275"/>
              <a:gd name="connsiteX217" fmla="*/ 744855 w 1258252"/>
              <a:gd name="connsiteY217" fmla="*/ 586740 h 676275"/>
              <a:gd name="connsiteX218" fmla="*/ 748665 w 1258252"/>
              <a:gd name="connsiteY218" fmla="*/ 599123 h 676275"/>
              <a:gd name="connsiteX219" fmla="*/ 759143 w 1258252"/>
              <a:gd name="connsiteY219" fmla="*/ 607695 h 676275"/>
              <a:gd name="connsiteX220" fmla="*/ 775335 w 1258252"/>
              <a:gd name="connsiteY220" fmla="*/ 610553 h 676275"/>
              <a:gd name="connsiteX221" fmla="*/ 796290 w 1258252"/>
              <a:gd name="connsiteY221" fmla="*/ 609600 h 676275"/>
              <a:gd name="connsiteX222" fmla="*/ 659130 w 1258252"/>
              <a:gd name="connsiteY222" fmla="*/ 537210 h 676275"/>
              <a:gd name="connsiteX223" fmla="*/ 693420 w 1258252"/>
              <a:gd name="connsiteY223" fmla="*/ 537210 h 676275"/>
              <a:gd name="connsiteX224" fmla="*/ 693420 w 1258252"/>
              <a:gd name="connsiteY224" fmla="*/ 641033 h 676275"/>
              <a:gd name="connsiteX225" fmla="*/ 659130 w 1258252"/>
              <a:gd name="connsiteY225" fmla="*/ 641033 h 676275"/>
              <a:gd name="connsiteX226" fmla="*/ 659130 w 1258252"/>
              <a:gd name="connsiteY226" fmla="*/ 537210 h 676275"/>
              <a:gd name="connsiteX227" fmla="*/ 300990 w 1258252"/>
              <a:gd name="connsiteY227" fmla="*/ 202883 h 676275"/>
              <a:gd name="connsiteX228" fmla="*/ 486728 w 1258252"/>
              <a:gd name="connsiteY228" fmla="*/ 0 h 676275"/>
              <a:gd name="connsiteX229" fmla="*/ 614363 w 1258252"/>
              <a:gd name="connsiteY229" fmla="*/ 165735 h 676275"/>
              <a:gd name="connsiteX230" fmla="*/ 610553 w 1258252"/>
              <a:gd name="connsiteY230" fmla="*/ 169545 h 676275"/>
              <a:gd name="connsiteX231" fmla="*/ 606743 w 1258252"/>
              <a:gd name="connsiteY231" fmla="*/ 166688 h 676275"/>
              <a:gd name="connsiteX232" fmla="*/ 503873 w 1258252"/>
              <a:gd name="connsiteY232" fmla="*/ 81915 h 676275"/>
              <a:gd name="connsiteX233" fmla="*/ 395288 w 1258252"/>
              <a:gd name="connsiteY233" fmla="*/ 193358 h 676275"/>
              <a:gd name="connsiteX234" fmla="*/ 454343 w 1258252"/>
              <a:gd name="connsiteY234" fmla="*/ 262890 h 676275"/>
              <a:gd name="connsiteX235" fmla="*/ 533400 w 1258252"/>
              <a:gd name="connsiteY235" fmla="*/ 245745 h 676275"/>
              <a:gd name="connsiteX236" fmla="*/ 588645 w 1258252"/>
              <a:gd name="connsiteY236" fmla="*/ 278130 h 676275"/>
              <a:gd name="connsiteX237" fmla="*/ 590550 w 1258252"/>
              <a:gd name="connsiteY237" fmla="*/ 277178 h 676275"/>
              <a:gd name="connsiteX238" fmla="*/ 533400 w 1258252"/>
              <a:gd name="connsiteY238" fmla="*/ 203835 h 676275"/>
              <a:gd name="connsiteX239" fmla="*/ 486728 w 1258252"/>
              <a:gd name="connsiteY239" fmla="*/ 209550 h 676275"/>
              <a:gd name="connsiteX240" fmla="*/ 451485 w 1258252"/>
              <a:gd name="connsiteY240" fmla="*/ 176213 h 676275"/>
              <a:gd name="connsiteX241" fmla="*/ 511493 w 1258252"/>
              <a:gd name="connsiteY241" fmla="*/ 130493 h 676275"/>
              <a:gd name="connsiteX242" fmla="*/ 614363 w 1258252"/>
              <a:gd name="connsiteY242" fmla="*/ 338138 h 676275"/>
              <a:gd name="connsiteX243" fmla="*/ 610553 w 1258252"/>
              <a:gd name="connsiteY243" fmla="*/ 343853 h 676275"/>
              <a:gd name="connsiteX244" fmla="*/ 605790 w 1258252"/>
              <a:gd name="connsiteY244" fmla="*/ 340043 h 676275"/>
              <a:gd name="connsiteX245" fmla="*/ 556260 w 1258252"/>
              <a:gd name="connsiteY245" fmla="*/ 307658 h 676275"/>
              <a:gd name="connsiteX246" fmla="*/ 429578 w 1258252"/>
              <a:gd name="connsiteY246" fmla="*/ 342900 h 676275"/>
              <a:gd name="connsiteX247" fmla="*/ 300990 w 1258252"/>
              <a:gd name="connsiteY247" fmla="*/ 202883 h 676275"/>
              <a:gd name="connsiteX248" fmla="*/ 906780 w 1258252"/>
              <a:gd name="connsiteY248" fmla="*/ 151448 h 676275"/>
              <a:gd name="connsiteX249" fmla="*/ 895350 w 1258252"/>
              <a:gd name="connsiteY249" fmla="*/ 140018 h 676275"/>
              <a:gd name="connsiteX250" fmla="*/ 899160 w 1258252"/>
              <a:gd name="connsiteY250" fmla="*/ 131445 h 676275"/>
              <a:gd name="connsiteX251" fmla="*/ 914400 w 1258252"/>
              <a:gd name="connsiteY251" fmla="*/ 88583 h 676275"/>
              <a:gd name="connsiteX252" fmla="*/ 803910 w 1258252"/>
              <a:gd name="connsiteY252" fmla="*/ 0 h 676275"/>
              <a:gd name="connsiteX253" fmla="*/ 628650 w 1258252"/>
              <a:gd name="connsiteY253" fmla="*/ 240983 h 676275"/>
              <a:gd name="connsiteX254" fmla="*/ 639128 w 1258252"/>
              <a:gd name="connsiteY254" fmla="*/ 357188 h 676275"/>
              <a:gd name="connsiteX255" fmla="*/ 643890 w 1258252"/>
              <a:gd name="connsiteY255" fmla="*/ 363855 h 676275"/>
              <a:gd name="connsiteX256" fmla="*/ 648653 w 1258252"/>
              <a:gd name="connsiteY256" fmla="*/ 357188 h 676275"/>
              <a:gd name="connsiteX257" fmla="*/ 794385 w 1258252"/>
              <a:gd name="connsiteY257" fmla="*/ 80963 h 676275"/>
              <a:gd name="connsiteX258" fmla="*/ 834390 w 1258252"/>
              <a:gd name="connsiteY258" fmla="*/ 111443 h 676275"/>
              <a:gd name="connsiteX259" fmla="*/ 789623 w 1258252"/>
              <a:gd name="connsiteY259" fmla="*/ 144780 h 676275"/>
              <a:gd name="connsiteX260" fmla="*/ 670560 w 1258252"/>
              <a:gd name="connsiteY260" fmla="*/ 339090 h 676275"/>
              <a:gd name="connsiteX261" fmla="*/ 674370 w 1258252"/>
              <a:gd name="connsiteY261" fmla="*/ 344805 h 676275"/>
              <a:gd name="connsiteX262" fmla="*/ 679133 w 1258252"/>
              <a:gd name="connsiteY262" fmla="*/ 340995 h 676275"/>
              <a:gd name="connsiteX263" fmla="*/ 734378 w 1258252"/>
              <a:gd name="connsiteY263" fmla="*/ 307658 h 676275"/>
              <a:gd name="connsiteX264" fmla="*/ 869633 w 1258252"/>
              <a:gd name="connsiteY264" fmla="*/ 344805 h 676275"/>
              <a:gd name="connsiteX265" fmla="*/ 968693 w 1258252"/>
              <a:gd name="connsiteY265" fmla="*/ 245745 h 676275"/>
              <a:gd name="connsiteX266" fmla="*/ 906780 w 1258252"/>
              <a:gd name="connsiteY266" fmla="*/ 151448 h 676275"/>
              <a:gd name="connsiteX267" fmla="*/ 844868 w 1258252"/>
              <a:gd name="connsiteY267" fmla="*/ 265748 h 676275"/>
              <a:gd name="connsiteX268" fmla="*/ 763905 w 1258252"/>
              <a:gd name="connsiteY268" fmla="*/ 242888 h 676275"/>
              <a:gd name="connsiteX269" fmla="*/ 698183 w 1258252"/>
              <a:gd name="connsiteY269" fmla="*/ 278130 h 676275"/>
              <a:gd name="connsiteX270" fmla="*/ 697230 w 1258252"/>
              <a:gd name="connsiteY270" fmla="*/ 277178 h 676275"/>
              <a:gd name="connsiteX271" fmla="*/ 812483 w 1258252"/>
              <a:gd name="connsiteY271" fmla="*/ 189548 h 676275"/>
              <a:gd name="connsiteX272" fmla="*/ 879158 w 1258252"/>
              <a:gd name="connsiteY272" fmla="*/ 232410 h 676275"/>
              <a:gd name="connsiteX273" fmla="*/ 844868 w 1258252"/>
              <a:gd name="connsiteY273" fmla="*/ 265748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58252" h="676275">
                <a:moveTo>
                  <a:pt x="60960" y="502920"/>
                </a:moveTo>
                <a:lnTo>
                  <a:pt x="0" y="641033"/>
                </a:lnTo>
                <a:lnTo>
                  <a:pt x="37148" y="641033"/>
                </a:lnTo>
                <a:lnTo>
                  <a:pt x="46673" y="617220"/>
                </a:lnTo>
                <a:lnTo>
                  <a:pt x="114300" y="617220"/>
                </a:lnTo>
                <a:lnTo>
                  <a:pt x="123825" y="641033"/>
                </a:lnTo>
                <a:lnTo>
                  <a:pt x="161925" y="641033"/>
                </a:lnTo>
                <a:lnTo>
                  <a:pt x="100965" y="502920"/>
                </a:lnTo>
                <a:lnTo>
                  <a:pt x="60960" y="502920"/>
                </a:lnTo>
                <a:close/>
                <a:moveTo>
                  <a:pt x="60008" y="583883"/>
                </a:moveTo>
                <a:lnTo>
                  <a:pt x="80963" y="532448"/>
                </a:lnTo>
                <a:lnTo>
                  <a:pt x="101918" y="583883"/>
                </a:lnTo>
                <a:lnTo>
                  <a:pt x="60008" y="583883"/>
                </a:lnTo>
                <a:close/>
                <a:moveTo>
                  <a:pt x="604838" y="537210"/>
                </a:moveTo>
                <a:lnTo>
                  <a:pt x="642938" y="537210"/>
                </a:lnTo>
                <a:lnTo>
                  <a:pt x="642938" y="565785"/>
                </a:lnTo>
                <a:lnTo>
                  <a:pt x="604838" y="565785"/>
                </a:lnTo>
                <a:lnTo>
                  <a:pt x="604838" y="595313"/>
                </a:lnTo>
                <a:cubicBezTo>
                  <a:pt x="604838" y="601980"/>
                  <a:pt x="605790" y="606743"/>
                  <a:pt x="608648" y="608648"/>
                </a:cubicBezTo>
                <a:cubicBezTo>
                  <a:pt x="611505" y="611505"/>
                  <a:pt x="615315" y="612458"/>
                  <a:pt x="621983" y="612458"/>
                </a:cubicBezTo>
                <a:cubicBezTo>
                  <a:pt x="628650" y="612458"/>
                  <a:pt x="635318" y="610553"/>
                  <a:pt x="641033" y="606743"/>
                </a:cubicBezTo>
                <a:lnTo>
                  <a:pt x="636270" y="636270"/>
                </a:lnTo>
                <a:cubicBezTo>
                  <a:pt x="633413" y="638175"/>
                  <a:pt x="629603" y="639128"/>
                  <a:pt x="625793" y="640080"/>
                </a:cubicBezTo>
                <a:cubicBezTo>
                  <a:pt x="621983" y="641033"/>
                  <a:pt x="617220" y="641033"/>
                  <a:pt x="611505" y="641033"/>
                </a:cubicBezTo>
                <a:cubicBezTo>
                  <a:pt x="598170" y="641033"/>
                  <a:pt x="587693" y="637223"/>
                  <a:pt x="581025" y="629603"/>
                </a:cubicBezTo>
                <a:cubicBezTo>
                  <a:pt x="573405" y="621983"/>
                  <a:pt x="569595" y="611505"/>
                  <a:pt x="569595" y="597218"/>
                </a:cubicBezTo>
                <a:lnTo>
                  <a:pt x="569595" y="563880"/>
                </a:lnTo>
                <a:lnTo>
                  <a:pt x="546735" y="563880"/>
                </a:lnTo>
                <a:lnTo>
                  <a:pt x="546735" y="535305"/>
                </a:lnTo>
                <a:lnTo>
                  <a:pt x="569595" y="535305"/>
                </a:lnTo>
                <a:lnTo>
                  <a:pt x="569595" y="503873"/>
                </a:lnTo>
                <a:lnTo>
                  <a:pt x="603885" y="500063"/>
                </a:lnTo>
                <a:lnTo>
                  <a:pt x="603885" y="537210"/>
                </a:lnTo>
                <a:close/>
                <a:moveTo>
                  <a:pt x="490538" y="535305"/>
                </a:moveTo>
                <a:cubicBezTo>
                  <a:pt x="481013" y="535305"/>
                  <a:pt x="472440" y="536258"/>
                  <a:pt x="464820" y="539115"/>
                </a:cubicBezTo>
                <a:cubicBezTo>
                  <a:pt x="457200" y="541020"/>
                  <a:pt x="450533" y="544830"/>
                  <a:pt x="444818" y="548640"/>
                </a:cubicBezTo>
                <a:lnTo>
                  <a:pt x="440055" y="581025"/>
                </a:lnTo>
                <a:cubicBezTo>
                  <a:pt x="445770" y="576263"/>
                  <a:pt x="452438" y="572453"/>
                  <a:pt x="461010" y="568643"/>
                </a:cubicBezTo>
                <a:cubicBezTo>
                  <a:pt x="469583" y="564833"/>
                  <a:pt x="477203" y="563880"/>
                  <a:pt x="484823" y="563880"/>
                </a:cubicBezTo>
                <a:cubicBezTo>
                  <a:pt x="490538" y="563880"/>
                  <a:pt x="495300" y="564833"/>
                  <a:pt x="497205" y="565785"/>
                </a:cubicBezTo>
                <a:cubicBezTo>
                  <a:pt x="499110" y="567690"/>
                  <a:pt x="501015" y="569595"/>
                  <a:pt x="501015" y="573405"/>
                </a:cubicBezTo>
                <a:lnTo>
                  <a:pt x="501015" y="575310"/>
                </a:lnTo>
                <a:lnTo>
                  <a:pt x="473393" y="581025"/>
                </a:lnTo>
                <a:cubicBezTo>
                  <a:pt x="463868" y="582930"/>
                  <a:pt x="456248" y="584835"/>
                  <a:pt x="449580" y="586740"/>
                </a:cubicBezTo>
                <a:cubicBezTo>
                  <a:pt x="443865" y="588645"/>
                  <a:pt x="439103" y="592455"/>
                  <a:pt x="435293" y="596265"/>
                </a:cubicBezTo>
                <a:cubicBezTo>
                  <a:pt x="431483" y="600075"/>
                  <a:pt x="429578" y="605790"/>
                  <a:pt x="429578" y="612458"/>
                </a:cubicBezTo>
                <a:cubicBezTo>
                  <a:pt x="429578" y="621983"/>
                  <a:pt x="432435" y="629603"/>
                  <a:pt x="438150" y="635318"/>
                </a:cubicBezTo>
                <a:cubicBezTo>
                  <a:pt x="443865" y="641033"/>
                  <a:pt x="451485" y="643890"/>
                  <a:pt x="461963" y="643890"/>
                </a:cubicBezTo>
                <a:cubicBezTo>
                  <a:pt x="472440" y="643890"/>
                  <a:pt x="481013" y="641033"/>
                  <a:pt x="487680" y="636270"/>
                </a:cubicBezTo>
                <a:cubicBezTo>
                  <a:pt x="494348" y="631508"/>
                  <a:pt x="499110" y="625793"/>
                  <a:pt x="501968" y="619125"/>
                </a:cubicBezTo>
                <a:lnTo>
                  <a:pt x="501968" y="641033"/>
                </a:lnTo>
                <a:lnTo>
                  <a:pt x="536258" y="641033"/>
                </a:lnTo>
                <a:lnTo>
                  <a:pt x="536258" y="574358"/>
                </a:lnTo>
                <a:cubicBezTo>
                  <a:pt x="536258" y="561023"/>
                  <a:pt x="532448" y="551498"/>
                  <a:pt x="524828" y="544830"/>
                </a:cubicBezTo>
                <a:cubicBezTo>
                  <a:pt x="516255" y="538163"/>
                  <a:pt x="504825" y="535305"/>
                  <a:pt x="490538" y="535305"/>
                </a:cubicBezTo>
                <a:close/>
                <a:moveTo>
                  <a:pt x="500063" y="608648"/>
                </a:moveTo>
                <a:cubicBezTo>
                  <a:pt x="498158" y="611505"/>
                  <a:pt x="494348" y="614363"/>
                  <a:pt x="489585" y="616268"/>
                </a:cubicBezTo>
                <a:cubicBezTo>
                  <a:pt x="485775" y="618173"/>
                  <a:pt x="481013" y="619125"/>
                  <a:pt x="476250" y="619125"/>
                </a:cubicBezTo>
                <a:cubicBezTo>
                  <a:pt x="471488" y="619125"/>
                  <a:pt x="468630" y="618173"/>
                  <a:pt x="466725" y="617220"/>
                </a:cubicBezTo>
                <a:cubicBezTo>
                  <a:pt x="464820" y="616268"/>
                  <a:pt x="463868" y="613410"/>
                  <a:pt x="463868" y="610553"/>
                </a:cubicBezTo>
                <a:cubicBezTo>
                  <a:pt x="463868" y="607695"/>
                  <a:pt x="464820" y="605790"/>
                  <a:pt x="466725" y="603885"/>
                </a:cubicBezTo>
                <a:cubicBezTo>
                  <a:pt x="468630" y="601980"/>
                  <a:pt x="472440" y="601028"/>
                  <a:pt x="477203" y="599123"/>
                </a:cubicBezTo>
                <a:lnTo>
                  <a:pt x="500063" y="592455"/>
                </a:lnTo>
                <a:lnTo>
                  <a:pt x="500063" y="608648"/>
                </a:lnTo>
                <a:close/>
                <a:moveTo>
                  <a:pt x="252413" y="565785"/>
                </a:moveTo>
                <a:cubicBezTo>
                  <a:pt x="250508" y="556260"/>
                  <a:pt x="245745" y="548640"/>
                  <a:pt x="240030" y="542925"/>
                </a:cubicBezTo>
                <a:cubicBezTo>
                  <a:pt x="234315" y="537210"/>
                  <a:pt x="225743" y="534353"/>
                  <a:pt x="216218" y="534353"/>
                </a:cubicBezTo>
                <a:cubicBezTo>
                  <a:pt x="206693" y="534353"/>
                  <a:pt x="197168" y="536258"/>
                  <a:pt x="189548" y="541020"/>
                </a:cubicBezTo>
                <a:cubicBezTo>
                  <a:pt x="181928" y="545783"/>
                  <a:pt x="176213" y="551498"/>
                  <a:pt x="172403" y="560070"/>
                </a:cubicBezTo>
                <a:cubicBezTo>
                  <a:pt x="168593" y="568643"/>
                  <a:pt x="166688" y="577215"/>
                  <a:pt x="166688" y="588645"/>
                </a:cubicBezTo>
                <a:cubicBezTo>
                  <a:pt x="166688" y="599123"/>
                  <a:pt x="168593" y="608648"/>
                  <a:pt x="172403" y="617220"/>
                </a:cubicBezTo>
                <a:cubicBezTo>
                  <a:pt x="176213" y="625793"/>
                  <a:pt x="181928" y="631508"/>
                  <a:pt x="189548" y="636270"/>
                </a:cubicBezTo>
                <a:cubicBezTo>
                  <a:pt x="197168" y="641033"/>
                  <a:pt x="205740" y="642938"/>
                  <a:pt x="216218" y="642938"/>
                </a:cubicBezTo>
                <a:cubicBezTo>
                  <a:pt x="225743" y="642938"/>
                  <a:pt x="234315" y="640080"/>
                  <a:pt x="240030" y="634365"/>
                </a:cubicBezTo>
                <a:cubicBezTo>
                  <a:pt x="246698" y="628650"/>
                  <a:pt x="250508" y="621030"/>
                  <a:pt x="252413" y="611505"/>
                </a:cubicBezTo>
                <a:lnTo>
                  <a:pt x="252413" y="676275"/>
                </a:lnTo>
                <a:lnTo>
                  <a:pt x="286703" y="672465"/>
                </a:lnTo>
                <a:lnTo>
                  <a:pt x="286703" y="537210"/>
                </a:lnTo>
                <a:lnTo>
                  <a:pt x="252413" y="537210"/>
                </a:lnTo>
                <a:lnTo>
                  <a:pt x="252413" y="565785"/>
                </a:lnTo>
                <a:close/>
                <a:moveTo>
                  <a:pt x="252413" y="600075"/>
                </a:moveTo>
                <a:cubicBezTo>
                  <a:pt x="250508" y="603885"/>
                  <a:pt x="246698" y="607695"/>
                  <a:pt x="242888" y="610553"/>
                </a:cubicBezTo>
                <a:cubicBezTo>
                  <a:pt x="238125" y="613410"/>
                  <a:pt x="233363" y="614363"/>
                  <a:pt x="227648" y="614363"/>
                </a:cubicBezTo>
                <a:cubicBezTo>
                  <a:pt x="221933" y="614363"/>
                  <a:pt x="217170" y="613410"/>
                  <a:pt x="212408" y="610553"/>
                </a:cubicBezTo>
                <a:cubicBezTo>
                  <a:pt x="208598" y="608648"/>
                  <a:pt x="205740" y="605790"/>
                  <a:pt x="202883" y="601980"/>
                </a:cubicBezTo>
                <a:cubicBezTo>
                  <a:pt x="200978" y="598170"/>
                  <a:pt x="200025" y="594360"/>
                  <a:pt x="200025" y="589598"/>
                </a:cubicBezTo>
                <a:cubicBezTo>
                  <a:pt x="200025" y="584835"/>
                  <a:pt x="200978" y="581025"/>
                  <a:pt x="202883" y="577215"/>
                </a:cubicBezTo>
                <a:cubicBezTo>
                  <a:pt x="204788" y="573405"/>
                  <a:pt x="207645" y="570548"/>
                  <a:pt x="212408" y="568643"/>
                </a:cubicBezTo>
                <a:cubicBezTo>
                  <a:pt x="216218" y="566738"/>
                  <a:pt x="221933" y="564833"/>
                  <a:pt x="227648" y="564833"/>
                </a:cubicBezTo>
                <a:cubicBezTo>
                  <a:pt x="233363" y="564833"/>
                  <a:pt x="239078" y="565785"/>
                  <a:pt x="242888" y="568643"/>
                </a:cubicBezTo>
                <a:cubicBezTo>
                  <a:pt x="246698" y="571500"/>
                  <a:pt x="250508" y="574358"/>
                  <a:pt x="252413" y="579120"/>
                </a:cubicBezTo>
                <a:lnTo>
                  <a:pt x="252413" y="600075"/>
                </a:lnTo>
                <a:close/>
                <a:moveTo>
                  <a:pt x="377190" y="537210"/>
                </a:moveTo>
                <a:lnTo>
                  <a:pt x="411480" y="537210"/>
                </a:lnTo>
                <a:lnTo>
                  <a:pt x="411480" y="641033"/>
                </a:lnTo>
                <a:lnTo>
                  <a:pt x="377190" y="641033"/>
                </a:lnTo>
                <a:lnTo>
                  <a:pt x="377190" y="608648"/>
                </a:lnTo>
                <a:cubicBezTo>
                  <a:pt x="375285" y="621030"/>
                  <a:pt x="371475" y="629603"/>
                  <a:pt x="366713" y="635318"/>
                </a:cubicBezTo>
                <a:cubicBezTo>
                  <a:pt x="360998" y="641033"/>
                  <a:pt x="353378" y="643890"/>
                  <a:pt x="343853" y="643890"/>
                </a:cubicBezTo>
                <a:cubicBezTo>
                  <a:pt x="331470" y="643890"/>
                  <a:pt x="322898" y="640080"/>
                  <a:pt x="316230" y="632460"/>
                </a:cubicBezTo>
                <a:cubicBezTo>
                  <a:pt x="310515" y="624840"/>
                  <a:pt x="306705" y="615315"/>
                  <a:pt x="306705" y="602933"/>
                </a:cubicBezTo>
                <a:lnTo>
                  <a:pt x="306705" y="538163"/>
                </a:lnTo>
                <a:lnTo>
                  <a:pt x="340995" y="538163"/>
                </a:lnTo>
                <a:lnTo>
                  <a:pt x="340995" y="597218"/>
                </a:lnTo>
                <a:cubicBezTo>
                  <a:pt x="340995" y="602933"/>
                  <a:pt x="342900" y="607695"/>
                  <a:pt x="345758" y="610553"/>
                </a:cubicBezTo>
                <a:cubicBezTo>
                  <a:pt x="348615" y="613410"/>
                  <a:pt x="353378" y="615315"/>
                  <a:pt x="359093" y="615315"/>
                </a:cubicBezTo>
                <a:cubicBezTo>
                  <a:pt x="362903" y="615315"/>
                  <a:pt x="366713" y="614363"/>
                  <a:pt x="369570" y="613410"/>
                </a:cubicBezTo>
                <a:cubicBezTo>
                  <a:pt x="372428" y="612458"/>
                  <a:pt x="375285" y="609600"/>
                  <a:pt x="377190" y="606743"/>
                </a:cubicBezTo>
                <a:lnTo>
                  <a:pt x="377190" y="537210"/>
                </a:lnTo>
                <a:close/>
                <a:moveTo>
                  <a:pt x="1067753" y="565785"/>
                </a:moveTo>
                <a:lnTo>
                  <a:pt x="1102043" y="565785"/>
                </a:lnTo>
                <a:lnTo>
                  <a:pt x="1102043" y="633413"/>
                </a:lnTo>
                <a:cubicBezTo>
                  <a:pt x="1096328" y="636270"/>
                  <a:pt x="1087755" y="639128"/>
                  <a:pt x="1077278" y="641033"/>
                </a:cubicBezTo>
                <a:cubicBezTo>
                  <a:pt x="1066800" y="642938"/>
                  <a:pt x="1055370" y="643890"/>
                  <a:pt x="1043940" y="643890"/>
                </a:cubicBezTo>
                <a:cubicBezTo>
                  <a:pt x="1026795" y="643890"/>
                  <a:pt x="1012508" y="641033"/>
                  <a:pt x="1000125" y="635318"/>
                </a:cubicBezTo>
                <a:cubicBezTo>
                  <a:pt x="987743" y="629603"/>
                  <a:pt x="978218" y="621030"/>
                  <a:pt x="972503" y="610553"/>
                </a:cubicBezTo>
                <a:cubicBezTo>
                  <a:pt x="965835" y="600075"/>
                  <a:pt x="962978" y="586740"/>
                  <a:pt x="962978" y="572453"/>
                </a:cubicBezTo>
                <a:cubicBezTo>
                  <a:pt x="962978" y="558165"/>
                  <a:pt x="965835" y="545783"/>
                  <a:pt x="972503" y="535305"/>
                </a:cubicBezTo>
                <a:cubicBezTo>
                  <a:pt x="979170" y="524828"/>
                  <a:pt x="987743" y="516255"/>
                  <a:pt x="1000125" y="509588"/>
                </a:cubicBezTo>
                <a:cubicBezTo>
                  <a:pt x="1012508" y="503873"/>
                  <a:pt x="1026795" y="501015"/>
                  <a:pt x="1042988" y="501015"/>
                </a:cubicBezTo>
                <a:cubicBezTo>
                  <a:pt x="1054418" y="501015"/>
                  <a:pt x="1063943" y="501968"/>
                  <a:pt x="1072515" y="504825"/>
                </a:cubicBezTo>
                <a:cubicBezTo>
                  <a:pt x="1081088" y="506730"/>
                  <a:pt x="1088708" y="510540"/>
                  <a:pt x="1094423" y="514350"/>
                </a:cubicBezTo>
                <a:lnTo>
                  <a:pt x="1099185" y="554355"/>
                </a:lnTo>
                <a:cubicBezTo>
                  <a:pt x="1092518" y="547688"/>
                  <a:pt x="1083945" y="542925"/>
                  <a:pt x="1074420" y="539115"/>
                </a:cubicBezTo>
                <a:cubicBezTo>
                  <a:pt x="1064895" y="535305"/>
                  <a:pt x="1054418" y="533400"/>
                  <a:pt x="1043940" y="533400"/>
                </a:cubicBezTo>
                <a:cubicBezTo>
                  <a:pt x="1033463" y="533400"/>
                  <a:pt x="1024890" y="535305"/>
                  <a:pt x="1018223" y="538163"/>
                </a:cubicBezTo>
                <a:cubicBezTo>
                  <a:pt x="1011555" y="541973"/>
                  <a:pt x="1005840" y="546735"/>
                  <a:pt x="1002983" y="552450"/>
                </a:cubicBezTo>
                <a:cubicBezTo>
                  <a:pt x="999173" y="558165"/>
                  <a:pt x="998220" y="564833"/>
                  <a:pt x="998220" y="572453"/>
                </a:cubicBezTo>
                <a:cubicBezTo>
                  <a:pt x="998220" y="581025"/>
                  <a:pt x="1000125" y="587693"/>
                  <a:pt x="1003935" y="593408"/>
                </a:cubicBezTo>
                <a:cubicBezTo>
                  <a:pt x="1007745" y="599123"/>
                  <a:pt x="1012508" y="603885"/>
                  <a:pt x="1020128" y="607695"/>
                </a:cubicBezTo>
                <a:cubicBezTo>
                  <a:pt x="1026795" y="610553"/>
                  <a:pt x="1035368" y="612458"/>
                  <a:pt x="1045845" y="612458"/>
                </a:cubicBezTo>
                <a:cubicBezTo>
                  <a:pt x="1056323" y="612458"/>
                  <a:pt x="1063943" y="611505"/>
                  <a:pt x="1068705" y="609600"/>
                </a:cubicBezTo>
                <a:lnTo>
                  <a:pt x="1068705" y="565785"/>
                </a:lnTo>
                <a:close/>
                <a:moveTo>
                  <a:pt x="1255395" y="585788"/>
                </a:moveTo>
                <a:cubicBezTo>
                  <a:pt x="1253490" y="581025"/>
                  <a:pt x="1249680" y="577215"/>
                  <a:pt x="1245870" y="574358"/>
                </a:cubicBezTo>
                <a:cubicBezTo>
                  <a:pt x="1242060" y="571500"/>
                  <a:pt x="1236345" y="569595"/>
                  <a:pt x="1230630" y="568643"/>
                </a:cubicBezTo>
                <a:cubicBezTo>
                  <a:pt x="1237298" y="566738"/>
                  <a:pt x="1243013" y="562928"/>
                  <a:pt x="1246823" y="558165"/>
                </a:cubicBezTo>
                <a:cubicBezTo>
                  <a:pt x="1250633" y="553403"/>
                  <a:pt x="1252538" y="546735"/>
                  <a:pt x="1252538" y="540068"/>
                </a:cubicBezTo>
                <a:cubicBezTo>
                  <a:pt x="1252538" y="529590"/>
                  <a:pt x="1248728" y="521018"/>
                  <a:pt x="1242060" y="514350"/>
                </a:cubicBezTo>
                <a:cubicBezTo>
                  <a:pt x="1235393" y="507683"/>
                  <a:pt x="1224915" y="504825"/>
                  <a:pt x="1210628" y="504825"/>
                </a:cubicBezTo>
                <a:lnTo>
                  <a:pt x="1123950" y="504825"/>
                </a:lnTo>
                <a:lnTo>
                  <a:pt x="1123950" y="642938"/>
                </a:lnTo>
                <a:lnTo>
                  <a:pt x="1211580" y="642938"/>
                </a:lnTo>
                <a:cubicBezTo>
                  <a:pt x="1225868" y="642938"/>
                  <a:pt x="1237298" y="639128"/>
                  <a:pt x="1245870" y="632460"/>
                </a:cubicBezTo>
                <a:cubicBezTo>
                  <a:pt x="1254443" y="625793"/>
                  <a:pt x="1258253" y="616268"/>
                  <a:pt x="1258253" y="603885"/>
                </a:cubicBezTo>
                <a:cubicBezTo>
                  <a:pt x="1258253" y="596265"/>
                  <a:pt x="1257300" y="590550"/>
                  <a:pt x="1255395" y="585788"/>
                </a:cubicBezTo>
                <a:close/>
                <a:moveTo>
                  <a:pt x="1157288" y="532448"/>
                </a:moveTo>
                <a:lnTo>
                  <a:pt x="1201103" y="532448"/>
                </a:lnTo>
                <a:cubicBezTo>
                  <a:pt x="1205865" y="532448"/>
                  <a:pt x="1209675" y="533400"/>
                  <a:pt x="1212533" y="535305"/>
                </a:cubicBezTo>
                <a:cubicBezTo>
                  <a:pt x="1215390" y="537210"/>
                  <a:pt x="1216343" y="540068"/>
                  <a:pt x="1216343" y="542925"/>
                </a:cubicBezTo>
                <a:cubicBezTo>
                  <a:pt x="1216343" y="546735"/>
                  <a:pt x="1215390" y="549593"/>
                  <a:pt x="1212533" y="551498"/>
                </a:cubicBezTo>
                <a:cubicBezTo>
                  <a:pt x="1209675" y="553403"/>
                  <a:pt x="1206818" y="554355"/>
                  <a:pt x="1202055" y="554355"/>
                </a:cubicBezTo>
                <a:lnTo>
                  <a:pt x="1157288" y="554355"/>
                </a:lnTo>
                <a:lnTo>
                  <a:pt x="1157288" y="532448"/>
                </a:lnTo>
                <a:close/>
                <a:moveTo>
                  <a:pt x="1219200" y="607695"/>
                </a:moveTo>
                <a:cubicBezTo>
                  <a:pt x="1216343" y="610553"/>
                  <a:pt x="1212533" y="611505"/>
                  <a:pt x="1206818" y="611505"/>
                </a:cubicBezTo>
                <a:lnTo>
                  <a:pt x="1157288" y="611505"/>
                </a:lnTo>
                <a:lnTo>
                  <a:pt x="1157288" y="584835"/>
                </a:lnTo>
                <a:lnTo>
                  <a:pt x="1205865" y="584835"/>
                </a:lnTo>
                <a:cubicBezTo>
                  <a:pt x="1211580" y="584835"/>
                  <a:pt x="1215390" y="585788"/>
                  <a:pt x="1218248" y="588645"/>
                </a:cubicBezTo>
                <a:cubicBezTo>
                  <a:pt x="1221105" y="591503"/>
                  <a:pt x="1223010" y="594360"/>
                  <a:pt x="1223010" y="598170"/>
                </a:cubicBezTo>
                <a:cubicBezTo>
                  <a:pt x="1223963" y="601980"/>
                  <a:pt x="1222058" y="604838"/>
                  <a:pt x="1219200" y="607695"/>
                </a:cubicBezTo>
                <a:close/>
                <a:moveTo>
                  <a:pt x="917258" y="583883"/>
                </a:moveTo>
                <a:cubicBezTo>
                  <a:pt x="922973" y="588645"/>
                  <a:pt x="925830" y="596265"/>
                  <a:pt x="925830" y="605790"/>
                </a:cubicBezTo>
                <a:cubicBezTo>
                  <a:pt x="925830" y="617220"/>
                  <a:pt x="921068" y="626745"/>
                  <a:pt x="912495" y="633413"/>
                </a:cubicBezTo>
                <a:cubicBezTo>
                  <a:pt x="903923" y="640080"/>
                  <a:pt x="891540" y="642938"/>
                  <a:pt x="877253" y="642938"/>
                </a:cubicBezTo>
                <a:cubicBezTo>
                  <a:pt x="859155" y="642938"/>
                  <a:pt x="844868" y="639128"/>
                  <a:pt x="832485" y="632460"/>
                </a:cubicBezTo>
                <a:lnTo>
                  <a:pt x="826770" y="600075"/>
                </a:lnTo>
                <a:cubicBezTo>
                  <a:pt x="833438" y="605790"/>
                  <a:pt x="841058" y="610553"/>
                  <a:pt x="849630" y="613410"/>
                </a:cubicBezTo>
                <a:cubicBezTo>
                  <a:pt x="858203" y="616268"/>
                  <a:pt x="866775" y="618173"/>
                  <a:pt x="875348" y="618173"/>
                </a:cubicBezTo>
                <a:cubicBezTo>
                  <a:pt x="882015" y="618173"/>
                  <a:pt x="886778" y="617220"/>
                  <a:pt x="889635" y="616268"/>
                </a:cubicBezTo>
                <a:cubicBezTo>
                  <a:pt x="892493" y="615315"/>
                  <a:pt x="894398" y="613410"/>
                  <a:pt x="894398" y="610553"/>
                </a:cubicBezTo>
                <a:cubicBezTo>
                  <a:pt x="894398" y="608648"/>
                  <a:pt x="893445" y="606743"/>
                  <a:pt x="892493" y="605790"/>
                </a:cubicBezTo>
                <a:cubicBezTo>
                  <a:pt x="890588" y="604838"/>
                  <a:pt x="888683" y="603885"/>
                  <a:pt x="884873" y="603885"/>
                </a:cubicBezTo>
                <a:lnTo>
                  <a:pt x="862013" y="601028"/>
                </a:lnTo>
                <a:cubicBezTo>
                  <a:pt x="849630" y="599123"/>
                  <a:pt x="841058" y="596265"/>
                  <a:pt x="835343" y="591503"/>
                </a:cubicBezTo>
                <a:cubicBezTo>
                  <a:pt x="829628" y="586740"/>
                  <a:pt x="826770" y="579120"/>
                  <a:pt x="826770" y="569595"/>
                </a:cubicBezTo>
                <a:cubicBezTo>
                  <a:pt x="826770" y="559118"/>
                  <a:pt x="831533" y="550545"/>
                  <a:pt x="840105" y="543878"/>
                </a:cubicBezTo>
                <a:cubicBezTo>
                  <a:pt x="848678" y="538163"/>
                  <a:pt x="861060" y="535305"/>
                  <a:pt x="877253" y="535305"/>
                </a:cubicBezTo>
                <a:cubicBezTo>
                  <a:pt x="884873" y="535305"/>
                  <a:pt x="892493" y="536258"/>
                  <a:pt x="899160" y="537210"/>
                </a:cubicBezTo>
                <a:cubicBezTo>
                  <a:pt x="905828" y="539115"/>
                  <a:pt x="910590" y="541020"/>
                  <a:pt x="914400" y="542925"/>
                </a:cubicBezTo>
                <a:lnTo>
                  <a:pt x="920115" y="575310"/>
                </a:lnTo>
                <a:cubicBezTo>
                  <a:pt x="915353" y="570548"/>
                  <a:pt x="909638" y="567690"/>
                  <a:pt x="902018" y="564833"/>
                </a:cubicBezTo>
                <a:cubicBezTo>
                  <a:pt x="894398" y="561975"/>
                  <a:pt x="886778" y="561023"/>
                  <a:pt x="879158" y="561023"/>
                </a:cubicBezTo>
                <a:cubicBezTo>
                  <a:pt x="871538" y="561023"/>
                  <a:pt x="866775" y="561023"/>
                  <a:pt x="863918" y="561975"/>
                </a:cubicBezTo>
                <a:cubicBezTo>
                  <a:pt x="861060" y="562928"/>
                  <a:pt x="859155" y="564833"/>
                  <a:pt x="859155" y="566738"/>
                </a:cubicBezTo>
                <a:cubicBezTo>
                  <a:pt x="859155" y="568643"/>
                  <a:pt x="860108" y="569595"/>
                  <a:pt x="861060" y="570548"/>
                </a:cubicBezTo>
                <a:cubicBezTo>
                  <a:pt x="862013" y="571500"/>
                  <a:pt x="864870" y="571500"/>
                  <a:pt x="867728" y="572453"/>
                </a:cubicBezTo>
                <a:lnTo>
                  <a:pt x="893445" y="575310"/>
                </a:lnTo>
                <a:cubicBezTo>
                  <a:pt x="903923" y="576263"/>
                  <a:pt x="912495" y="579120"/>
                  <a:pt x="917258" y="583883"/>
                </a:cubicBezTo>
                <a:close/>
                <a:moveTo>
                  <a:pt x="690563" y="498158"/>
                </a:moveTo>
                <a:cubicBezTo>
                  <a:pt x="694373" y="501968"/>
                  <a:pt x="695325" y="505778"/>
                  <a:pt x="695325" y="511493"/>
                </a:cubicBezTo>
                <a:cubicBezTo>
                  <a:pt x="695325" y="517208"/>
                  <a:pt x="693420" y="521970"/>
                  <a:pt x="690563" y="524828"/>
                </a:cubicBezTo>
                <a:cubicBezTo>
                  <a:pt x="686753" y="528638"/>
                  <a:pt x="681990" y="529590"/>
                  <a:pt x="676275" y="529590"/>
                </a:cubicBezTo>
                <a:cubicBezTo>
                  <a:pt x="669608" y="529590"/>
                  <a:pt x="664845" y="527685"/>
                  <a:pt x="661988" y="524828"/>
                </a:cubicBezTo>
                <a:cubicBezTo>
                  <a:pt x="658178" y="521018"/>
                  <a:pt x="657225" y="517208"/>
                  <a:pt x="657225" y="511493"/>
                </a:cubicBezTo>
                <a:cubicBezTo>
                  <a:pt x="657225" y="505778"/>
                  <a:pt x="659130" y="501015"/>
                  <a:pt x="661988" y="498158"/>
                </a:cubicBezTo>
                <a:cubicBezTo>
                  <a:pt x="665798" y="494348"/>
                  <a:pt x="670560" y="493395"/>
                  <a:pt x="676275" y="493395"/>
                </a:cubicBezTo>
                <a:cubicBezTo>
                  <a:pt x="682943" y="493395"/>
                  <a:pt x="687705" y="494348"/>
                  <a:pt x="690563" y="498158"/>
                </a:cubicBezTo>
                <a:close/>
                <a:moveTo>
                  <a:pt x="796290" y="609600"/>
                </a:moveTo>
                <a:cubicBezTo>
                  <a:pt x="802005" y="606743"/>
                  <a:pt x="807720" y="602933"/>
                  <a:pt x="811530" y="598170"/>
                </a:cubicBezTo>
                <a:lnTo>
                  <a:pt x="806768" y="633413"/>
                </a:lnTo>
                <a:cubicBezTo>
                  <a:pt x="802958" y="636270"/>
                  <a:pt x="798195" y="639128"/>
                  <a:pt x="791528" y="640080"/>
                </a:cubicBezTo>
                <a:cubicBezTo>
                  <a:pt x="784860" y="641985"/>
                  <a:pt x="778193" y="642938"/>
                  <a:pt x="769620" y="642938"/>
                </a:cubicBezTo>
                <a:cubicBezTo>
                  <a:pt x="758190" y="642938"/>
                  <a:pt x="747713" y="641033"/>
                  <a:pt x="738188" y="636270"/>
                </a:cubicBezTo>
                <a:cubicBezTo>
                  <a:pt x="729615" y="631508"/>
                  <a:pt x="721995" y="625793"/>
                  <a:pt x="717233" y="617220"/>
                </a:cubicBezTo>
                <a:cubicBezTo>
                  <a:pt x="712470" y="608648"/>
                  <a:pt x="709613" y="599123"/>
                  <a:pt x="709613" y="588645"/>
                </a:cubicBezTo>
                <a:cubicBezTo>
                  <a:pt x="709613" y="578168"/>
                  <a:pt x="712470" y="568643"/>
                  <a:pt x="717233" y="560070"/>
                </a:cubicBezTo>
                <a:cubicBezTo>
                  <a:pt x="721995" y="551498"/>
                  <a:pt x="728663" y="545783"/>
                  <a:pt x="738188" y="541020"/>
                </a:cubicBezTo>
                <a:cubicBezTo>
                  <a:pt x="746760" y="536258"/>
                  <a:pt x="757238" y="534353"/>
                  <a:pt x="769620" y="534353"/>
                </a:cubicBezTo>
                <a:cubicBezTo>
                  <a:pt x="778193" y="534353"/>
                  <a:pt x="785813" y="535305"/>
                  <a:pt x="791528" y="537210"/>
                </a:cubicBezTo>
                <a:cubicBezTo>
                  <a:pt x="797243" y="539115"/>
                  <a:pt x="802005" y="541020"/>
                  <a:pt x="805815" y="543878"/>
                </a:cubicBezTo>
                <a:lnTo>
                  <a:pt x="810578" y="579120"/>
                </a:lnTo>
                <a:cubicBezTo>
                  <a:pt x="806768" y="574358"/>
                  <a:pt x="802005" y="570548"/>
                  <a:pt x="795338" y="567690"/>
                </a:cubicBezTo>
                <a:cubicBezTo>
                  <a:pt x="789623" y="564833"/>
                  <a:pt x="782955" y="562928"/>
                  <a:pt x="775335" y="562928"/>
                </a:cubicBezTo>
                <a:cubicBezTo>
                  <a:pt x="768668" y="562928"/>
                  <a:pt x="763905" y="563880"/>
                  <a:pt x="759143" y="565785"/>
                </a:cubicBezTo>
                <a:cubicBezTo>
                  <a:pt x="754380" y="567690"/>
                  <a:pt x="751523" y="570548"/>
                  <a:pt x="748665" y="574358"/>
                </a:cubicBezTo>
                <a:cubicBezTo>
                  <a:pt x="746760" y="578168"/>
                  <a:pt x="744855" y="581978"/>
                  <a:pt x="744855" y="586740"/>
                </a:cubicBezTo>
                <a:cubicBezTo>
                  <a:pt x="744855" y="591503"/>
                  <a:pt x="745808" y="595313"/>
                  <a:pt x="748665" y="599123"/>
                </a:cubicBezTo>
                <a:cubicBezTo>
                  <a:pt x="750570" y="602933"/>
                  <a:pt x="754380" y="605790"/>
                  <a:pt x="759143" y="607695"/>
                </a:cubicBezTo>
                <a:cubicBezTo>
                  <a:pt x="763905" y="609600"/>
                  <a:pt x="769620" y="610553"/>
                  <a:pt x="775335" y="610553"/>
                </a:cubicBezTo>
                <a:cubicBezTo>
                  <a:pt x="783908" y="614363"/>
                  <a:pt x="790575" y="612458"/>
                  <a:pt x="796290" y="609600"/>
                </a:cubicBezTo>
                <a:close/>
                <a:moveTo>
                  <a:pt x="659130" y="537210"/>
                </a:moveTo>
                <a:lnTo>
                  <a:pt x="693420" y="537210"/>
                </a:lnTo>
                <a:lnTo>
                  <a:pt x="693420" y="641033"/>
                </a:lnTo>
                <a:lnTo>
                  <a:pt x="659130" y="641033"/>
                </a:lnTo>
                <a:lnTo>
                  <a:pt x="659130" y="537210"/>
                </a:lnTo>
                <a:close/>
                <a:moveTo>
                  <a:pt x="300990" y="202883"/>
                </a:moveTo>
                <a:cubicBezTo>
                  <a:pt x="300990" y="74295"/>
                  <a:pt x="395288" y="0"/>
                  <a:pt x="486728" y="0"/>
                </a:cubicBezTo>
                <a:cubicBezTo>
                  <a:pt x="583883" y="0"/>
                  <a:pt x="625793" y="64770"/>
                  <a:pt x="614363" y="165735"/>
                </a:cubicBezTo>
                <a:cubicBezTo>
                  <a:pt x="614363" y="168593"/>
                  <a:pt x="612458" y="169545"/>
                  <a:pt x="610553" y="169545"/>
                </a:cubicBezTo>
                <a:cubicBezTo>
                  <a:pt x="608648" y="169545"/>
                  <a:pt x="607695" y="168593"/>
                  <a:pt x="606743" y="166688"/>
                </a:cubicBezTo>
                <a:cubicBezTo>
                  <a:pt x="588645" y="113348"/>
                  <a:pt x="555308" y="81915"/>
                  <a:pt x="503873" y="81915"/>
                </a:cubicBezTo>
                <a:cubicBezTo>
                  <a:pt x="441960" y="81915"/>
                  <a:pt x="395288" y="130493"/>
                  <a:pt x="395288" y="193358"/>
                </a:cubicBezTo>
                <a:cubicBezTo>
                  <a:pt x="395288" y="237173"/>
                  <a:pt x="420053" y="262890"/>
                  <a:pt x="454343" y="262890"/>
                </a:cubicBezTo>
                <a:cubicBezTo>
                  <a:pt x="483870" y="262890"/>
                  <a:pt x="506730" y="245745"/>
                  <a:pt x="533400" y="245745"/>
                </a:cubicBezTo>
                <a:cubicBezTo>
                  <a:pt x="554355" y="245745"/>
                  <a:pt x="572453" y="253365"/>
                  <a:pt x="588645" y="278130"/>
                </a:cubicBezTo>
                <a:cubicBezTo>
                  <a:pt x="589598" y="279083"/>
                  <a:pt x="590550" y="278130"/>
                  <a:pt x="590550" y="277178"/>
                </a:cubicBezTo>
                <a:cubicBezTo>
                  <a:pt x="583883" y="231458"/>
                  <a:pt x="562928" y="203835"/>
                  <a:pt x="533400" y="203835"/>
                </a:cubicBezTo>
                <a:cubicBezTo>
                  <a:pt x="515303" y="203835"/>
                  <a:pt x="506730" y="209550"/>
                  <a:pt x="486728" y="209550"/>
                </a:cubicBezTo>
                <a:cubicBezTo>
                  <a:pt x="463868" y="209550"/>
                  <a:pt x="451485" y="196215"/>
                  <a:pt x="451485" y="176213"/>
                </a:cubicBezTo>
                <a:cubicBezTo>
                  <a:pt x="451485" y="149543"/>
                  <a:pt x="477203" y="130493"/>
                  <a:pt x="511493" y="130493"/>
                </a:cubicBezTo>
                <a:cubicBezTo>
                  <a:pt x="574358" y="130493"/>
                  <a:pt x="626745" y="196215"/>
                  <a:pt x="614363" y="338138"/>
                </a:cubicBezTo>
                <a:cubicBezTo>
                  <a:pt x="614363" y="341948"/>
                  <a:pt x="613410" y="343853"/>
                  <a:pt x="610553" y="343853"/>
                </a:cubicBezTo>
                <a:cubicBezTo>
                  <a:pt x="608648" y="343853"/>
                  <a:pt x="607695" y="342900"/>
                  <a:pt x="605790" y="340043"/>
                </a:cubicBezTo>
                <a:cubicBezTo>
                  <a:pt x="595313" y="319088"/>
                  <a:pt x="580073" y="307658"/>
                  <a:pt x="556260" y="307658"/>
                </a:cubicBezTo>
                <a:cubicBezTo>
                  <a:pt x="517208" y="307658"/>
                  <a:pt x="492443" y="342900"/>
                  <a:pt x="429578" y="342900"/>
                </a:cubicBezTo>
                <a:cubicBezTo>
                  <a:pt x="358140" y="343853"/>
                  <a:pt x="300990" y="289560"/>
                  <a:pt x="300990" y="202883"/>
                </a:cubicBezTo>
                <a:close/>
                <a:moveTo>
                  <a:pt x="906780" y="151448"/>
                </a:moveTo>
                <a:cubicBezTo>
                  <a:pt x="898208" y="147638"/>
                  <a:pt x="895350" y="144780"/>
                  <a:pt x="895350" y="140018"/>
                </a:cubicBezTo>
                <a:cubicBezTo>
                  <a:pt x="895350" y="137160"/>
                  <a:pt x="896303" y="134303"/>
                  <a:pt x="899160" y="131445"/>
                </a:cubicBezTo>
                <a:cubicBezTo>
                  <a:pt x="904875" y="123825"/>
                  <a:pt x="914400" y="113348"/>
                  <a:pt x="914400" y="88583"/>
                </a:cubicBezTo>
                <a:cubicBezTo>
                  <a:pt x="914400" y="39053"/>
                  <a:pt x="867728" y="0"/>
                  <a:pt x="803910" y="0"/>
                </a:cubicBezTo>
                <a:cubicBezTo>
                  <a:pt x="709613" y="0"/>
                  <a:pt x="628650" y="68580"/>
                  <a:pt x="628650" y="240983"/>
                </a:cubicBezTo>
                <a:cubicBezTo>
                  <a:pt x="628650" y="289560"/>
                  <a:pt x="633413" y="323850"/>
                  <a:pt x="639128" y="357188"/>
                </a:cubicBezTo>
                <a:cubicBezTo>
                  <a:pt x="640080" y="361950"/>
                  <a:pt x="641985" y="363855"/>
                  <a:pt x="643890" y="363855"/>
                </a:cubicBezTo>
                <a:cubicBezTo>
                  <a:pt x="645795" y="363855"/>
                  <a:pt x="648653" y="361950"/>
                  <a:pt x="648653" y="357188"/>
                </a:cubicBezTo>
                <a:cubicBezTo>
                  <a:pt x="653415" y="160020"/>
                  <a:pt x="731520" y="80963"/>
                  <a:pt x="794385" y="80963"/>
                </a:cubicBezTo>
                <a:cubicBezTo>
                  <a:pt x="819150" y="80963"/>
                  <a:pt x="834390" y="94298"/>
                  <a:pt x="834390" y="111443"/>
                </a:cubicBezTo>
                <a:cubicBezTo>
                  <a:pt x="834390" y="135255"/>
                  <a:pt x="813435" y="139065"/>
                  <a:pt x="789623" y="144780"/>
                </a:cubicBezTo>
                <a:cubicBezTo>
                  <a:pt x="699135" y="166688"/>
                  <a:pt x="661988" y="244793"/>
                  <a:pt x="670560" y="339090"/>
                </a:cubicBezTo>
                <a:cubicBezTo>
                  <a:pt x="670560" y="343853"/>
                  <a:pt x="672465" y="344805"/>
                  <a:pt x="674370" y="344805"/>
                </a:cubicBezTo>
                <a:cubicBezTo>
                  <a:pt x="676275" y="344805"/>
                  <a:pt x="677228" y="343853"/>
                  <a:pt x="679133" y="340995"/>
                </a:cubicBezTo>
                <a:cubicBezTo>
                  <a:pt x="689610" y="321945"/>
                  <a:pt x="706755" y="307658"/>
                  <a:pt x="734378" y="307658"/>
                </a:cubicBezTo>
                <a:cubicBezTo>
                  <a:pt x="775335" y="307658"/>
                  <a:pt x="811530" y="344805"/>
                  <a:pt x="869633" y="344805"/>
                </a:cubicBezTo>
                <a:cubicBezTo>
                  <a:pt x="928688" y="344805"/>
                  <a:pt x="968693" y="304800"/>
                  <a:pt x="968693" y="245745"/>
                </a:cubicBezTo>
                <a:cubicBezTo>
                  <a:pt x="968693" y="194310"/>
                  <a:pt x="942975" y="167640"/>
                  <a:pt x="906780" y="151448"/>
                </a:cubicBezTo>
                <a:close/>
                <a:moveTo>
                  <a:pt x="844868" y="265748"/>
                </a:moveTo>
                <a:cubicBezTo>
                  <a:pt x="814388" y="265748"/>
                  <a:pt x="799148" y="242888"/>
                  <a:pt x="763905" y="242888"/>
                </a:cubicBezTo>
                <a:cubicBezTo>
                  <a:pt x="731520" y="242888"/>
                  <a:pt x="705803" y="269558"/>
                  <a:pt x="698183" y="278130"/>
                </a:cubicBezTo>
                <a:cubicBezTo>
                  <a:pt x="697230" y="279083"/>
                  <a:pt x="696278" y="278130"/>
                  <a:pt x="697230" y="277178"/>
                </a:cubicBezTo>
                <a:cubicBezTo>
                  <a:pt x="710565" y="226695"/>
                  <a:pt x="761048" y="189548"/>
                  <a:pt x="812483" y="189548"/>
                </a:cubicBezTo>
                <a:cubicBezTo>
                  <a:pt x="855345" y="189548"/>
                  <a:pt x="879158" y="209550"/>
                  <a:pt x="879158" y="232410"/>
                </a:cubicBezTo>
                <a:cubicBezTo>
                  <a:pt x="877253" y="252413"/>
                  <a:pt x="866775" y="265748"/>
                  <a:pt x="844868" y="265748"/>
                </a:cubicBezTo>
                <a:close/>
              </a:path>
            </a:pathLst>
          </a:custGeom>
          <a:solidFill>
            <a:schemeClr val="bg1"/>
          </a:solidFill>
          <a:ln w="9525" cap="flat">
            <a:noFill/>
            <a:prstDash val="solid"/>
            <a:miter/>
          </a:ln>
        </p:spPr>
        <p:txBody>
          <a:bodyPr rtlCol="0" anchor="ctr"/>
          <a:lstStyle/>
          <a:p>
            <a:endParaRPr lang="en-GB"/>
          </a:p>
        </p:txBody>
      </p:sp>
    </p:spTree>
    <p:extLst>
      <p:ext uri="{BB962C8B-B14F-4D97-AF65-F5344CB8AC3E}">
        <p14:creationId xmlns:p14="http://schemas.microsoft.com/office/powerpoint/2010/main" val="178224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3769806"/>
            <a:ext cx="18288000" cy="3250121"/>
          </a:xfrm>
        </p:spPr>
        <p:txBody>
          <a:bodyPr anchor="b"/>
          <a:lstStyle>
            <a:lvl1pPr algn="ctr">
              <a:defRPr sz="12000"/>
            </a:lvl1pPr>
          </a:lstStyle>
          <a:p>
            <a:r>
              <a:rPr lang="en-US"/>
              <a:t>Click to edit Master title style</a:t>
            </a:r>
            <a:endParaRPr lang="en-GB"/>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499CF97-72AE-4C2F-98F2-2E6FE42FBA07}" type="datetimeFigureOut">
              <a:rPr lang="en-GB" smtClean="0"/>
              <a:t>01/04/2024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5C3F3F-F984-4580-9E9E-7A7262A82B9F}" type="slidenum">
              <a:rPr lang="en-GB" smtClean="0"/>
              <a:t>‹#›</a:t>
            </a:fld>
            <a:endParaRPr lang="en-GB"/>
          </a:p>
        </p:txBody>
      </p:sp>
    </p:spTree>
    <p:extLst>
      <p:ext uri="{BB962C8B-B14F-4D97-AF65-F5344CB8AC3E}">
        <p14:creationId xmlns:p14="http://schemas.microsoft.com/office/powerpoint/2010/main" val="276471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p:bg>
      <p:bgPr>
        <a:solidFill>
          <a:schemeClr val="tx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128A38-A701-DBD9-1D0B-ABC2D8360C70}"/>
              </a:ext>
            </a:extLst>
          </p:cNvPr>
          <p:cNvSpPr>
            <a:spLocks noGrp="1"/>
          </p:cNvSpPr>
          <p:nvPr>
            <p:ph type="dt" sz="half" idx="10"/>
          </p:nvPr>
        </p:nvSpPr>
        <p:spPr>
          <a:xfrm>
            <a:off x="490538" y="428818"/>
            <a:ext cx="6019800" cy="461665"/>
          </a:xfrm>
        </p:spPr>
        <p:txBody>
          <a:bodyPr/>
          <a:lstStyle>
            <a:lvl1pPr algn="l">
              <a:defRPr sz="3000">
                <a:solidFill>
                  <a:schemeClr val="bg2"/>
                </a:solidFill>
              </a:defRPr>
            </a:lvl1pPr>
          </a:lstStyle>
          <a:p>
            <a:fld id="{E7EC06B2-65BA-EA44-AFB0-D3B7987C9CA7}" type="datetime1">
              <a:rPr lang="en-GB" smtClean="0"/>
              <a:pPr/>
              <a:t>01/04/2024</a:t>
            </a:fld>
            <a:endParaRPr lang="en-GB" dirty="0"/>
          </a:p>
        </p:txBody>
      </p:sp>
      <p:sp>
        <p:nvSpPr>
          <p:cNvPr id="6" name="Title 5">
            <a:extLst>
              <a:ext uri="{FF2B5EF4-FFF2-40B4-BE49-F238E27FC236}">
                <a16:creationId xmlns:a16="http://schemas.microsoft.com/office/drawing/2014/main" id="{70667D53-2C1B-0B70-258F-091C8E6AF943}"/>
              </a:ext>
            </a:extLst>
          </p:cNvPr>
          <p:cNvSpPr>
            <a:spLocks noGrp="1"/>
          </p:cNvSpPr>
          <p:nvPr>
            <p:ph type="title" hasCustomPrompt="1"/>
          </p:nvPr>
        </p:nvSpPr>
        <p:spPr>
          <a:xfrm>
            <a:off x="490538" y="4080624"/>
            <a:ext cx="10800000" cy="1557349"/>
          </a:xfrm>
        </p:spPr>
        <p:txBody>
          <a:bodyPr anchor="t" anchorCtr="0"/>
          <a:lstStyle>
            <a:lvl1pPr>
              <a:lnSpc>
                <a:spcPct val="88000"/>
              </a:lnSpc>
              <a:defRPr sz="11500" spc="300" baseline="0">
                <a:solidFill>
                  <a:schemeClr val="bg1"/>
                </a:solidFill>
              </a:defRPr>
            </a:lvl1pPr>
          </a:lstStyle>
          <a:p>
            <a:r>
              <a:rPr lang="en-US" dirty="0"/>
              <a:t>Add title</a:t>
            </a:r>
            <a:endParaRPr lang="en-GB" dirty="0"/>
          </a:p>
        </p:txBody>
      </p:sp>
      <p:sp>
        <p:nvSpPr>
          <p:cNvPr id="14" name="Graphic 12">
            <a:extLst>
              <a:ext uri="{FF2B5EF4-FFF2-40B4-BE49-F238E27FC236}">
                <a16:creationId xmlns:a16="http://schemas.microsoft.com/office/drawing/2014/main" id="{00CD4AB8-18FC-935F-DB37-798B1D926F60}"/>
              </a:ext>
            </a:extLst>
          </p:cNvPr>
          <p:cNvSpPr>
            <a:spLocks noChangeAspect="1"/>
          </p:cNvSpPr>
          <p:nvPr/>
        </p:nvSpPr>
        <p:spPr>
          <a:xfrm>
            <a:off x="490538" y="11871829"/>
            <a:ext cx="2462400" cy="1323471"/>
          </a:xfrm>
          <a:custGeom>
            <a:avLst/>
            <a:gdLst>
              <a:gd name="connsiteX0" fmla="*/ 60960 w 1258252"/>
              <a:gd name="connsiteY0" fmla="*/ 502920 h 676275"/>
              <a:gd name="connsiteX1" fmla="*/ 0 w 1258252"/>
              <a:gd name="connsiteY1" fmla="*/ 641033 h 676275"/>
              <a:gd name="connsiteX2" fmla="*/ 37148 w 1258252"/>
              <a:gd name="connsiteY2" fmla="*/ 641033 h 676275"/>
              <a:gd name="connsiteX3" fmla="*/ 46673 w 1258252"/>
              <a:gd name="connsiteY3" fmla="*/ 617220 h 676275"/>
              <a:gd name="connsiteX4" fmla="*/ 114300 w 1258252"/>
              <a:gd name="connsiteY4" fmla="*/ 617220 h 676275"/>
              <a:gd name="connsiteX5" fmla="*/ 123825 w 1258252"/>
              <a:gd name="connsiteY5" fmla="*/ 641033 h 676275"/>
              <a:gd name="connsiteX6" fmla="*/ 161925 w 1258252"/>
              <a:gd name="connsiteY6" fmla="*/ 641033 h 676275"/>
              <a:gd name="connsiteX7" fmla="*/ 100965 w 1258252"/>
              <a:gd name="connsiteY7" fmla="*/ 502920 h 676275"/>
              <a:gd name="connsiteX8" fmla="*/ 60960 w 1258252"/>
              <a:gd name="connsiteY8" fmla="*/ 502920 h 676275"/>
              <a:gd name="connsiteX9" fmla="*/ 60008 w 1258252"/>
              <a:gd name="connsiteY9" fmla="*/ 583883 h 676275"/>
              <a:gd name="connsiteX10" fmla="*/ 80963 w 1258252"/>
              <a:gd name="connsiteY10" fmla="*/ 532448 h 676275"/>
              <a:gd name="connsiteX11" fmla="*/ 101918 w 1258252"/>
              <a:gd name="connsiteY11" fmla="*/ 583883 h 676275"/>
              <a:gd name="connsiteX12" fmla="*/ 60008 w 1258252"/>
              <a:gd name="connsiteY12" fmla="*/ 583883 h 676275"/>
              <a:gd name="connsiteX13" fmla="*/ 604838 w 1258252"/>
              <a:gd name="connsiteY13" fmla="*/ 537210 h 676275"/>
              <a:gd name="connsiteX14" fmla="*/ 642938 w 1258252"/>
              <a:gd name="connsiteY14" fmla="*/ 537210 h 676275"/>
              <a:gd name="connsiteX15" fmla="*/ 642938 w 1258252"/>
              <a:gd name="connsiteY15" fmla="*/ 565785 h 676275"/>
              <a:gd name="connsiteX16" fmla="*/ 604838 w 1258252"/>
              <a:gd name="connsiteY16" fmla="*/ 565785 h 676275"/>
              <a:gd name="connsiteX17" fmla="*/ 604838 w 1258252"/>
              <a:gd name="connsiteY17" fmla="*/ 595313 h 676275"/>
              <a:gd name="connsiteX18" fmla="*/ 608648 w 1258252"/>
              <a:gd name="connsiteY18" fmla="*/ 608648 h 676275"/>
              <a:gd name="connsiteX19" fmla="*/ 621983 w 1258252"/>
              <a:gd name="connsiteY19" fmla="*/ 612458 h 676275"/>
              <a:gd name="connsiteX20" fmla="*/ 641033 w 1258252"/>
              <a:gd name="connsiteY20" fmla="*/ 606743 h 676275"/>
              <a:gd name="connsiteX21" fmla="*/ 636270 w 1258252"/>
              <a:gd name="connsiteY21" fmla="*/ 636270 h 676275"/>
              <a:gd name="connsiteX22" fmla="*/ 625793 w 1258252"/>
              <a:gd name="connsiteY22" fmla="*/ 640080 h 676275"/>
              <a:gd name="connsiteX23" fmla="*/ 611505 w 1258252"/>
              <a:gd name="connsiteY23" fmla="*/ 641033 h 676275"/>
              <a:gd name="connsiteX24" fmla="*/ 581025 w 1258252"/>
              <a:gd name="connsiteY24" fmla="*/ 629603 h 676275"/>
              <a:gd name="connsiteX25" fmla="*/ 569595 w 1258252"/>
              <a:gd name="connsiteY25" fmla="*/ 597218 h 676275"/>
              <a:gd name="connsiteX26" fmla="*/ 569595 w 1258252"/>
              <a:gd name="connsiteY26" fmla="*/ 563880 h 676275"/>
              <a:gd name="connsiteX27" fmla="*/ 546735 w 1258252"/>
              <a:gd name="connsiteY27" fmla="*/ 563880 h 676275"/>
              <a:gd name="connsiteX28" fmla="*/ 546735 w 1258252"/>
              <a:gd name="connsiteY28" fmla="*/ 535305 h 676275"/>
              <a:gd name="connsiteX29" fmla="*/ 569595 w 1258252"/>
              <a:gd name="connsiteY29" fmla="*/ 535305 h 676275"/>
              <a:gd name="connsiteX30" fmla="*/ 569595 w 1258252"/>
              <a:gd name="connsiteY30" fmla="*/ 503873 h 676275"/>
              <a:gd name="connsiteX31" fmla="*/ 603885 w 1258252"/>
              <a:gd name="connsiteY31" fmla="*/ 500063 h 676275"/>
              <a:gd name="connsiteX32" fmla="*/ 603885 w 1258252"/>
              <a:gd name="connsiteY32" fmla="*/ 537210 h 676275"/>
              <a:gd name="connsiteX33" fmla="*/ 490538 w 1258252"/>
              <a:gd name="connsiteY33" fmla="*/ 535305 h 676275"/>
              <a:gd name="connsiteX34" fmla="*/ 464820 w 1258252"/>
              <a:gd name="connsiteY34" fmla="*/ 539115 h 676275"/>
              <a:gd name="connsiteX35" fmla="*/ 444818 w 1258252"/>
              <a:gd name="connsiteY35" fmla="*/ 548640 h 676275"/>
              <a:gd name="connsiteX36" fmla="*/ 440055 w 1258252"/>
              <a:gd name="connsiteY36" fmla="*/ 581025 h 676275"/>
              <a:gd name="connsiteX37" fmla="*/ 461010 w 1258252"/>
              <a:gd name="connsiteY37" fmla="*/ 568643 h 676275"/>
              <a:gd name="connsiteX38" fmla="*/ 484823 w 1258252"/>
              <a:gd name="connsiteY38" fmla="*/ 563880 h 676275"/>
              <a:gd name="connsiteX39" fmla="*/ 497205 w 1258252"/>
              <a:gd name="connsiteY39" fmla="*/ 565785 h 676275"/>
              <a:gd name="connsiteX40" fmla="*/ 501015 w 1258252"/>
              <a:gd name="connsiteY40" fmla="*/ 573405 h 676275"/>
              <a:gd name="connsiteX41" fmla="*/ 501015 w 1258252"/>
              <a:gd name="connsiteY41" fmla="*/ 575310 h 676275"/>
              <a:gd name="connsiteX42" fmla="*/ 473393 w 1258252"/>
              <a:gd name="connsiteY42" fmla="*/ 581025 h 676275"/>
              <a:gd name="connsiteX43" fmla="*/ 449580 w 1258252"/>
              <a:gd name="connsiteY43" fmla="*/ 586740 h 676275"/>
              <a:gd name="connsiteX44" fmla="*/ 435293 w 1258252"/>
              <a:gd name="connsiteY44" fmla="*/ 596265 h 676275"/>
              <a:gd name="connsiteX45" fmla="*/ 429578 w 1258252"/>
              <a:gd name="connsiteY45" fmla="*/ 612458 h 676275"/>
              <a:gd name="connsiteX46" fmla="*/ 438150 w 1258252"/>
              <a:gd name="connsiteY46" fmla="*/ 635318 h 676275"/>
              <a:gd name="connsiteX47" fmla="*/ 461963 w 1258252"/>
              <a:gd name="connsiteY47" fmla="*/ 643890 h 676275"/>
              <a:gd name="connsiteX48" fmla="*/ 487680 w 1258252"/>
              <a:gd name="connsiteY48" fmla="*/ 636270 h 676275"/>
              <a:gd name="connsiteX49" fmla="*/ 501968 w 1258252"/>
              <a:gd name="connsiteY49" fmla="*/ 619125 h 676275"/>
              <a:gd name="connsiteX50" fmla="*/ 501968 w 1258252"/>
              <a:gd name="connsiteY50" fmla="*/ 641033 h 676275"/>
              <a:gd name="connsiteX51" fmla="*/ 536258 w 1258252"/>
              <a:gd name="connsiteY51" fmla="*/ 641033 h 676275"/>
              <a:gd name="connsiteX52" fmla="*/ 536258 w 1258252"/>
              <a:gd name="connsiteY52" fmla="*/ 574358 h 676275"/>
              <a:gd name="connsiteX53" fmla="*/ 524828 w 1258252"/>
              <a:gd name="connsiteY53" fmla="*/ 544830 h 676275"/>
              <a:gd name="connsiteX54" fmla="*/ 490538 w 1258252"/>
              <a:gd name="connsiteY54" fmla="*/ 535305 h 676275"/>
              <a:gd name="connsiteX55" fmla="*/ 500063 w 1258252"/>
              <a:gd name="connsiteY55" fmla="*/ 608648 h 676275"/>
              <a:gd name="connsiteX56" fmla="*/ 489585 w 1258252"/>
              <a:gd name="connsiteY56" fmla="*/ 616268 h 676275"/>
              <a:gd name="connsiteX57" fmla="*/ 476250 w 1258252"/>
              <a:gd name="connsiteY57" fmla="*/ 619125 h 676275"/>
              <a:gd name="connsiteX58" fmla="*/ 466725 w 1258252"/>
              <a:gd name="connsiteY58" fmla="*/ 617220 h 676275"/>
              <a:gd name="connsiteX59" fmla="*/ 463868 w 1258252"/>
              <a:gd name="connsiteY59" fmla="*/ 610553 h 676275"/>
              <a:gd name="connsiteX60" fmla="*/ 466725 w 1258252"/>
              <a:gd name="connsiteY60" fmla="*/ 603885 h 676275"/>
              <a:gd name="connsiteX61" fmla="*/ 477203 w 1258252"/>
              <a:gd name="connsiteY61" fmla="*/ 599123 h 676275"/>
              <a:gd name="connsiteX62" fmla="*/ 500063 w 1258252"/>
              <a:gd name="connsiteY62" fmla="*/ 592455 h 676275"/>
              <a:gd name="connsiteX63" fmla="*/ 500063 w 1258252"/>
              <a:gd name="connsiteY63" fmla="*/ 608648 h 676275"/>
              <a:gd name="connsiteX64" fmla="*/ 252413 w 1258252"/>
              <a:gd name="connsiteY64" fmla="*/ 565785 h 676275"/>
              <a:gd name="connsiteX65" fmla="*/ 240030 w 1258252"/>
              <a:gd name="connsiteY65" fmla="*/ 542925 h 676275"/>
              <a:gd name="connsiteX66" fmla="*/ 216218 w 1258252"/>
              <a:gd name="connsiteY66" fmla="*/ 534353 h 676275"/>
              <a:gd name="connsiteX67" fmla="*/ 189548 w 1258252"/>
              <a:gd name="connsiteY67" fmla="*/ 541020 h 676275"/>
              <a:gd name="connsiteX68" fmla="*/ 172403 w 1258252"/>
              <a:gd name="connsiteY68" fmla="*/ 560070 h 676275"/>
              <a:gd name="connsiteX69" fmla="*/ 166688 w 1258252"/>
              <a:gd name="connsiteY69" fmla="*/ 588645 h 676275"/>
              <a:gd name="connsiteX70" fmla="*/ 172403 w 1258252"/>
              <a:gd name="connsiteY70" fmla="*/ 617220 h 676275"/>
              <a:gd name="connsiteX71" fmla="*/ 189548 w 1258252"/>
              <a:gd name="connsiteY71" fmla="*/ 636270 h 676275"/>
              <a:gd name="connsiteX72" fmla="*/ 216218 w 1258252"/>
              <a:gd name="connsiteY72" fmla="*/ 642938 h 676275"/>
              <a:gd name="connsiteX73" fmla="*/ 240030 w 1258252"/>
              <a:gd name="connsiteY73" fmla="*/ 634365 h 676275"/>
              <a:gd name="connsiteX74" fmla="*/ 252413 w 1258252"/>
              <a:gd name="connsiteY74" fmla="*/ 611505 h 676275"/>
              <a:gd name="connsiteX75" fmla="*/ 252413 w 1258252"/>
              <a:gd name="connsiteY75" fmla="*/ 676275 h 676275"/>
              <a:gd name="connsiteX76" fmla="*/ 286703 w 1258252"/>
              <a:gd name="connsiteY76" fmla="*/ 672465 h 676275"/>
              <a:gd name="connsiteX77" fmla="*/ 286703 w 1258252"/>
              <a:gd name="connsiteY77" fmla="*/ 537210 h 676275"/>
              <a:gd name="connsiteX78" fmla="*/ 252413 w 1258252"/>
              <a:gd name="connsiteY78" fmla="*/ 537210 h 676275"/>
              <a:gd name="connsiteX79" fmla="*/ 252413 w 1258252"/>
              <a:gd name="connsiteY79" fmla="*/ 565785 h 676275"/>
              <a:gd name="connsiteX80" fmla="*/ 252413 w 1258252"/>
              <a:gd name="connsiteY80" fmla="*/ 600075 h 676275"/>
              <a:gd name="connsiteX81" fmla="*/ 242888 w 1258252"/>
              <a:gd name="connsiteY81" fmla="*/ 610553 h 676275"/>
              <a:gd name="connsiteX82" fmla="*/ 227648 w 1258252"/>
              <a:gd name="connsiteY82" fmla="*/ 614363 h 676275"/>
              <a:gd name="connsiteX83" fmla="*/ 212408 w 1258252"/>
              <a:gd name="connsiteY83" fmla="*/ 610553 h 676275"/>
              <a:gd name="connsiteX84" fmla="*/ 202883 w 1258252"/>
              <a:gd name="connsiteY84" fmla="*/ 601980 h 676275"/>
              <a:gd name="connsiteX85" fmla="*/ 200025 w 1258252"/>
              <a:gd name="connsiteY85" fmla="*/ 589598 h 676275"/>
              <a:gd name="connsiteX86" fmla="*/ 202883 w 1258252"/>
              <a:gd name="connsiteY86" fmla="*/ 577215 h 676275"/>
              <a:gd name="connsiteX87" fmla="*/ 212408 w 1258252"/>
              <a:gd name="connsiteY87" fmla="*/ 568643 h 676275"/>
              <a:gd name="connsiteX88" fmla="*/ 227648 w 1258252"/>
              <a:gd name="connsiteY88" fmla="*/ 564833 h 676275"/>
              <a:gd name="connsiteX89" fmla="*/ 242888 w 1258252"/>
              <a:gd name="connsiteY89" fmla="*/ 568643 h 676275"/>
              <a:gd name="connsiteX90" fmla="*/ 252413 w 1258252"/>
              <a:gd name="connsiteY90" fmla="*/ 579120 h 676275"/>
              <a:gd name="connsiteX91" fmla="*/ 252413 w 1258252"/>
              <a:gd name="connsiteY91" fmla="*/ 600075 h 676275"/>
              <a:gd name="connsiteX92" fmla="*/ 377190 w 1258252"/>
              <a:gd name="connsiteY92" fmla="*/ 537210 h 676275"/>
              <a:gd name="connsiteX93" fmla="*/ 411480 w 1258252"/>
              <a:gd name="connsiteY93" fmla="*/ 537210 h 676275"/>
              <a:gd name="connsiteX94" fmla="*/ 411480 w 1258252"/>
              <a:gd name="connsiteY94" fmla="*/ 641033 h 676275"/>
              <a:gd name="connsiteX95" fmla="*/ 377190 w 1258252"/>
              <a:gd name="connsiteY95" fmla="*/ 641033 h 676275"/>
              <a:gd name="connsiteX96" fmla="*/ 377190 w 1258252"/>
              <a:gd name="connsiteY96" fmla="*/ 608648 h 676275"/>
              <a:gd name="connsiteX97" fmla="*/ 366713 w 1258252"/>
              <a:gd name="connsiteY97" fmla="*/ 635318 h 676275"/>
              <a:gd name="connsiteX98" fmla="*/ 343853 w 1258252"/>
              <a:gd name="connsiteY98" fmla="*/ 643890 h 676275"/>
              <a:gd name="connsiteX99" fmla="*/ 316230 w 1258252"/>
              <a:gd name="connsiteY99" fmla="*/ 632460 h 676275"/>
              <a:gd name="connsiteX100" fmla="*/ 306705 w 1258252"/>
              <a:gd name="connsiteY100" fmla="*/ 602933 h 676275"/>
              <a:gd name="connsiteX101" fmla="*/ 306705 w 1258252"/>
              <a:gd name="connsiteY101" fmla="*/ 538163 h 676275"/>
              <a:gd name="connsiteX102" fmla="*/ 340995 w 1258252"/>
              <a:gd name="connsiteY102" fmla="*/ 538163 h 676275"/>
              <a:gd name="connsiteX103" fmla="*/ 340995 w 1258252"/>
              <a:gd name="connsiteY103" fmla="*/ 597218 h 676275"/>
              <a:gd name="connsiteX104" fmla="*/ 345758 w 1258252"/>
              <a:gd name="connsiteY104" fmla="*/ 610553 h 676275"/>
              <a:gd name="connsiteX105" fmla="*/ 359093 w 1258252"/>
              <a:gd name="connsiteY105" fmla="*/ 615315 h 676275"/>
              <a:gd name="connsiteX106" fmla="*/ 369570 w 1258252"/>
              <a:gd name="connsiteY106" fmla="*/ 613410 h 676275"/>
              <a:gd name="connsiteX107" fmla="*/ 377190 w 1258252"/>
              <a:gd name="connsiteY107" fmla="*/ 606743 h 676275"/>
              <a:gd name="connsiteX108" fmla="*/ 377190 w 1258252"/>
              <a:gd name="connsiteY108" fmla="*/ 537210 h 676275"/>
              <a:gd name="connsiteX109" fmla="*/ 1067753 w 1258252"/>
              <a:gd name="connsiteY109" fmla="*/ 565785 h 676275"/>
              <a:gd name="connsiteX110" fmla="*/ 1102043 w 1258252"/>
              <a:gd name="connsiteY110" fmla="*/ 565785 h 676275"/>
              <a:gd name="connsiteX111" fmla="*/ 1102043 w 1258252"/>
              <a:gd name="connsiteY111" fmla="*/ 633413 h 676275"/>
              <a:gd name="connsiteX112" fmla="*/ 1077278 w 1258252"/>
              <a:gd name="connsiteY112" fmla="*/ 641033 h 676275"/>
              <a:gd name="connsiteX113" fmla="*/ 1043940 w 1258252"/>
              <a:gd name="connsiteY113" fmla="*/ 643890 h 676275"/>
              <a:gd name="connsiteX114" fmla="*/ 1000125 w 1258252"/>
              <a:gd name="connsiteY114" fmla="*/ 635318 h 676275"/>
              <a:gd name="connsiteX115" fmla="*/ 972503 w 1258252"/>
              <a:gd name="connsiteY115" fmla="*/ 610553 h 676275"/>
              <a:gd name="connsiteX116" fmla="*/ 962978 w 1258252"/>
              <a:gd name="connsiteY116" fmla="*/ 572453 h 676275"/>
              <a:gd name="connsiteX117" fmla="*/ 972503 w 1258252"/>
              <a:gd name="connsiteY117" fmla="*/ 535305 h 676275"/>
              <a:gd name="connsiteX118" fmla="*/ 1000125 w 1258252"/>
              <a:gd name="connsiteY118" fmla="*/ 509588 h 676275"/>
              <a:gd name="connsiteX119" fmla="*/ 1042988 w 1258252"/>
              <a:gd name="connsiteY119" fmla="*/ 501015 h 676275"/>
              <a:gd name="connsiteX120" fmla="*/ 1072515 w 1258252"/>
              <a:gd name="connsiteY120" fmla="*/ 504825 h 676275"/>
              <a:gd name="connsiteX121" fmla="*/ 1094423 w 1258252"/>
              <a:gd name="connsiteY121" fmla="*/ 514350 h 676275"/>
              <a:gd name="connsiteX122" fmla="*/ 1099185 w 1258252"/>
              <a:gd name="connsiteY122" fmla="*/ 554355 h 676275"/>
              <a:gd name="connsiteX123" fmla="*/ 1074420 w 1258252"/>
              <a:gd name="connsiteY123" fmla="*/ 539115 h 676275"/>
              <a:gd name="connsiteX124" fmla="*/ 1043940 w 1258252"/>
              <a:gd name="connsiteY124" fmla="*/ 533400 h 676275"/>
              <a:gd name="connsiteX125" fmla="*/ 1018223 w 1258252"/>
              <a:gd name="connsiteY125" fmla="*/ 538163 h 676275"/>
              <a:gd name="connsiteX126" fmla="*/ 1002983 w 1258252"/>
              <a:gd name="connsiteY126" fmla="*/ 552450 h 676275"/>
              <a:gd name="connsiteX127" fmla="*/ 998220 w 1258252"/>
              <a:gd name="connsiteY127" fmla="*/ 572453 h 676275"/>
              <a:gd name="connsiteX128" fmla="*/ 1003935 w 1258252"/>
              <a:gd name="connsiteY128" fmla="*/ 593408 h 676275"/>
              <a:gd name="connsiteX129" fmla="*/ 1020128 w 1258252"/>
              <a:gd name="connsiteY129" fmla="*/ 607695 h 676275"/>
              <a:gd name="connsiteX130" fmla="*/ 1045845 w 1258252"/>
              <a:gd name="connsiteY130" fmla="*/ 612458 h 676275"/>
              <a:gd name="connsiteX131" fmla="*/ 1068705 w 1258252"/>
              <a:gd name="connsiteY131" fmla="*/ 609600 h 676275"/>
              <a:gd name="connsiteX132" fmla="*/ 1068705 w 1258252"/>
              <a:gd name="connsiteY132" fmla="*/ 565785 h 676275"/>
              <a:gd name="connsiteX133" fmla="*/ 1255395 w 1258252"/>
              <a:gd name="connsiteY133" fmla="*/ 585788 h 676275"/>
              <a:gd name="connsiteX134" fmla="*/ 1245870 w 1258252"/>
              <a:gd name="connsiteY134" fmla="*/ 574358 h 676275"/>
              <a:gd name="connsiteX135" fmla="*/ 1230630 w 1258252"/>
              <a:gd name="connsiteY135" fmla="*/ 568643 h 676275"/>
              <a:gd name="connsiteX136" fmla="*/ 1246823 w 1258252"/>
              <a:gd name="connsiteY136" fmla="*/ 558165 h 676275"/>
              <a:gd name="connsiteX137" fmla="*/ 1252538 w 1258252"/>
              <a:gd name="connsiteY137" fmla="*/ 540068 h 676275"/>
              <a:gd name="connsiteX138" fmla="*/ 1242060 w 1258252"/>
              <a:gd name="connsiteY138" fmla="*/ 514350 h 676275"/>
              <a:gd name="connsiteX139" fmla="*/ 1210628 w 1258252"/>
              <a:gd name="connsiteY139" fmla="*/ 504825 h 676275"/>
              <a:gd name="connsiteX140" fmla="*/ 1123950 w 1258252"/>
              <a:gd name="connsiteY140" fmla="*/ 504825 h 676275"/>
              <a:gd name="connsiteX141" fmla="*/ 1123950 w 1258252"/>
              <a:gd name="connsiteY141" fmla="*/ 642938 h 676275"/>
              <a:gd name="connsiteX142" fmla="*/ 1211580 w 1258252"/>
              <a:gd name="connsiteY142" fmla="*/ 642938 h 676275"/>
              <a:gd name="connsiteX143" fmla="*/ 1245870 w 1258252"/>
              <a:gd name="connsiteY143" fmla="*/ 632460 h 676275"/>
              <a:gd name="connsiteX144" fmla="*/ 1258253 w 1258252"/>
              <a:gd name="connsiteY144" fmla="*/ 603885 h 676275"/>
              <a:gd name="connsiteX145" fmla="*/ 1255395 w 1258252"/>
              <a:gd name="connsiteY145" fmla="*/ 585788 h 676275"/>
              <a:gd name="connsiteX146" fmla="*/ 1157288 w 1258252"/>
              <a:gd name="connsiteY146" fmla="*/ 532448 h 676275"/>
              <a:gd name="connsiteX147" fmla="*/ 1201103 w 1258252"/>
              <a:gd name="connsiteY147" fmla="*/ 532448 h 676275"/>
              <a:gd name="connsiteX148" fmla="*/ 1212533 w 1258252"/>
              <a:gd name="connsiteY148" fmla="*/ 535305 h 676275"/>
              <a:gd name="connsiteX149" fmla="*/ 1216343 w 1258252"/>
              <a:gd name="connsiteY149" fmla="*/ 542925 h 676275"/>
              <a:gd name="connsiteX150" fmla="*/ 1212533 w 1258252"/>
              <a:gd name="connsiteY150" fmla="*/ 551498 h 676275"/>
              <a:gd name="connsiteX151" fmla="*/ 1202055 w 1258252"/>
              <a:gd name="connsiteY151" fmla="*/ 554355 h 676275"/>
              <a:gd name="connsiteX152" fmla="*/ 1157288 w 1258252"/>
              <a:gd name="connsiteY152" fmla="*/ 554355 h 676275"/>
              <a:gd name="connsiteX153" fmla="*/ 1157288 w 1258252"/>
              <a:gd name="connsiteY153" fmla="*/ 532448 h 676275"/>
              <a:gd name="connsiteX154" fmla="*/ 1219200 w 1258252"/>
              <a:gd name="connsiteY154" fmla="*/ 607695 h 676275"/>
              <a:gd name="connsiteX155" fmla="*/ 1206818 w 1258252"/>
              <a:gd name="connsiteY155" fmla="*/ 611505 h 676275"/>
              <a:gd name="connsiteX156" fmla="*/ 1157288 w 1258252"/>
              <a:gd name="connsiteY156" fmla="*/ 611505 h 676275"/>
              <a:gd name="connsiteX157" fmla="*/ 1157288 w 1258252"/>
              <a:gd name="connsiteY157" fmla="*/ 584835 h 676275"/>
              <a:gd name="connsiteX158" fmla="*/ 1205865 w 1258252"/>
              <a:gd name="connsiteY158" fmla="*/ 584835 h 676275"/>
              <a:gd name="connsiteX159" fmla="*/ 1218248 w 1258252"/>
              <a:gd name="connsiteY159" fmla="*/ 588645 h 676275"/>
              <a:gd name="connsiteX160" fmla="*/ 1223010 w 1258252"/>
              <a:gd name="connsiteY160" fmla="*/ 598170 h 676275"/>
              <a:gd name="connsiteX161" fmla="*/ 1219200 w 1258252"/>
              <a:gd name="connsiteY161" fmla="*/ 607695 h 676275"/>
              <a:gd name="connsiteX162" fmla="*/ 917258 w 1258252"/>
              <a:gd name="connsiteY162" fmla="*/ 583883 h 676275"/>
              <a:gd name="connsiteX163" fmla="*/ 925830 w 1258252"/>
              <a:gd name="connsiteY163" fmla="*/ 605790 h 676275"/>
              <a:gd name="connsiteX164" fmla="*/ 912495 w 1258252"/>
              <a:gd name="connsiteY164" fmla="*/ 633413 h 676275"/>
              <a:gd name="connsiteX165" fmla="*/ 877253 w 1258252"/>
              <a:gd name="connsiteY165" fmla="*/ 642938 h 676275"/>
              <a:gd name="connsiteX166" fmla="*/ 832485 w 1258252"/>
              <a:gd name="connsiteY166" fmla="*/ 632460 h 676275"/>
              <a:gd name="connsiteX167" fmla="*/ 826770 w 1258252"/>
              <a:gd name="connsiteY167" fmla="*/ 600075 h 676275"/>
              <a:gd name="connsiteX168" fmla="*/ 849630 w 1258252"/>
              <a:gd name="connsiteY168" fmla="*/ 613410 h 676275"/>
              <a:gd name="connsiteX169" fmla="*/ 875348 w 1258252"/>
              <a:gd name="connsiteY169" fmla="*/ 618173 h 676275"/>
              <a:gd name="connsiteX170" fmla="*/ 889635 w 1258252"/>
              <a:gd name="connsiteY170" fmla="*/ 616268 h 676275"/>
              <a:gd name="connsiteX171" fmla="*/ 894398 w 1258252"/>
              <a:gd name="connsiteY171" fmla="*/ 610553 h 676275"/>
              <a:gd name="connsiteX172" fmla="*/ 892493 w 1258252"/>
              <a:gd name="connsiteY172" fmla="*/ 605790 h 676275"/>
              <a:gd name="connsiteX173" fmla="*/ 884873 w 1258252"/>
              <a:gd name="connsiteY173" fmla="*/ 603885 h 676275"/>
              <a:gd name="connsiteX174" fmla="*/ 862013 w 1258252"/>
              <a:gd name="connsiteY174" fmla="*/ 601028 h 676275"/>
              <a:gd name="connsiteX175" fmla="*/ 835343 w 1258252"/>
              <a:gd name="connsiteY175" fmla="*/ 591503 h 676275"/>
              <a:gd name="connsiteX176" fmla="*/ 826770 w 1258252"/>
              <a:gd name="connsiteY176" fmla="*/ 569595 h 676275"/>
              <a:gd name="connsiteX177" fmla="*/ 840105 w 1258252"/>
              <a:gd name="connsiteY177" fmla="*/ 543878 h 676275"/>
              <a:gd name="connsiteX178" fmla="*/ 877253 w 1258252"/>
              <a:gd name="connsiteY178" fmla="*/ 535305 h 676275"/>
              <a:gd name="connsiteX179" fmla="*/ 899160 w 1258252"/>
              <a:gd name="connsiteY179" fmla="*/ 537210 h 676275"/>
              <a:gd name="connsiteX180" fmla="*/ 914400 w 1258252"/>
              <a:gd name="connsiteY180" fmla="*/ 542925 h 676275"/>
              <a:gd name="connsiteX181" fmla="*/ 920115 w 1258252"/>
              <a:gd name="connsiteY181" fmla="*/ 575310 h 676275"/>
              <a:gd name="connsiteX182" fmla="*/ 902018 w 1258252"/>
              <a:gd name="connsiteY182" fmla="*/ 564833 h 676275"/>
              <a:gd name="connsiteX183" fmla="*/ 879158 w 1258252"/>
              <a:gd name="connsiteY183" fmla="*/ 561023 h 676275"/>
              <a:gd name="connsiteX184" fmla="*/ 863918 w 1258252"/>
              <a:gd name="connsiteY184" fmla="*/ 561975 h 676275"/>
              <a:gd name="connsiteX185" fmla="*/ 859155 w 1258252"/>
              <a:gd name="connsiteY185" fmla="*/ 566738 h 676275"/>
              <a:gd name="connsiteX186" fmla="*/ 861060 w 1258252"/>
              <a:gd name="connsiteY186" fmla="*/ 570548 h 676275"/>
              <a:gd name="connsiteX187" fmla="*/ 867728 w 1258252"/>
              <a:gd name="connsiteY187" fmla="*/ 572453 h 676275"/>
              <a:gd name="connsiteX188" fmla="*/ 893445 w 1258252"/>
              <a:gd name="connsiteY188" fmla="*/ 575310 h 676275"/>
              <a:gd name="connsiteX189" fmla="*/ 917258 w 1258252"/>
              <a:gd name="connsiteY189" fmla="*/ 583883 h 676275"/>
              <a:gd name="connsiteX190" fmla="*/ 690563 w 1258252"/>
              <a:gd name="connsiteY190" fmla="*/ 498158 h 676275"/>
              <a:gd name="connsiteX191" fmla="*/ 695325 w 1258252"/>
              <a:gd name="connsiteY191" fmla="*/ 511493 h 676275"/>
              <a:gd name="connsiteX192" fmla="*/ 690563 w 1258252"/>
              <a:gd name="connsiteY192" fmla="*/ 524828 h 676275"/>
              <a:gd name="connsiteX193" fmla="*/ 676275 w 1258252"/>
              <a:gd name="connsiteY193" fmla="*/ 529590 h 676275"/>
              <a:gd name="connsiteX194" fmla="*/ 661988 w 1258252"/>
              <a:gd name="connsiteY194" fmla="*/ 524828 h 676275"/>
              <a:gd name="connsiteX195" fmla="*/ 657225 w 1258252"/>
              <a:gd name="connsiteY195" fmla="*/ 511493 h 676275"/>
              <a:gd name="connsiteX196" fmla="*/ 661988 w 1258252"/>
              <a:gd name="connsiteY196" fmla="*/ 498158 h 676275"/>
              <a:gd name="connsiteX197" fmla="*/ 676275 w 1258252"/>
              <a:gd name="connsiteY197" fmla="*/ 493395 h 676275"/>
              <a:gd name="connsiteX198" fmla="*/ 690563 w 1258252"/>
              <a:gd name="connsiteY198" fmla="*/ 498158 h 676275"/>
              <a:gd name="connsiteX199" fmla="*/ 796290 w 1258252"/>
              <a:gd name="connsiteY199" fmla="*/ 609600 h 676275"/>
              <a:gd name="connsiteX200" fmla="*/ 811530 w 1258252"/>
              <a:gd name="connsiteY200" fmla="*/ 598170 h 676275"/>
              <a:gd name="connsiteX201" fmla="*/ 806768 w 1258252"/>
              <a:gd name="connsiteY201" fmla="*/ 633413 h 676275"/>
              <a:gd name="connsiteX202" fmla="*/ 791528 w 1258252"/>
              <a:gd name="connsiteY202" fmla="*/ 640080 h 676275"/>
              <a:gd name="connsiteX203" fmla="*/ 769620 w 1258252"/>
              <a:gd name="connsiteY203" fmla="*/ 642938 h 676275"/>
              <a:gd name="connsiteX204" fmla="*/ 738188 w 1258252"/>
              <a:gd name="connsiteY204" fmla="*/ 636270 h 676275"/>
              <a:gd name="connsiteX205" fmla="*/ 717233 w 1258252"/>
              <a:gd name="connsiteY205" fmla="*/ 617220 h 676275"/>
              <a:gd name="connsiteX206" fmla="*/ 709613 w 1258252"/>
              <a:gd name="connsiteY206" fmla="*/ 588645 h 676275"/>
              <a:gd name="connsiteX207" fmla="*/ 717233 w 1258252"/>
              <a:gd name="connsiteY207" fmla="*/ 560070 h 676275"/>
              <a:gd name="connsiteX208" fmla="*/ 738188 w 1258252"/>
              <a:gd name="connsiteY208" fmla="*/ 541020 h 676275"/>
              <a:gd name="connsiteX209" fmla="*/ 769620 w 1258252"/>
              <a:gd name="connsiteY209" fmla="*/ 534353 h 676275"/>
              <a:gd name="connsiteX210" fmla="*/ 791528 w 1258252"/>
              <a:gd name="connsiteY210" fmla="*/ 537210 h 676275"/>
              <a:gd name="connsiteX211" fmla="*/ 805815 w 1258252"/>
              <a:gd name="connsiteY211" fmla="*/ 543878 h 676275"/>
              <a:gd name="connsiteX212" fmla="*/ 810578 w 1258252"/>
              <a:gd name="connsiteY212" fmla="*/ 579120 h 676275"/>
              <a:gd name="connsiteX213" fmla="*/ 795338 w 1258252"/>
              <a:gd name="connsiteY213" fmla="*/ 567690 h 676275"/>
              <a:gd name="connsiteX214" fmla="*/ 775335 w 1258252"/>
              <a:gd name="connsiteY214" fmla="*/ 562928 h 676275"/>
              <a:gd name="connsiteX215" fmla="*/ 759143 w 1258252"/>
              <a:gd name="connsiteY215" fmla="*/ 565785 h 676275"/>
              <a:gd name="connsiteX216" fmla="*/ 748665 w 1258252"/>
              <a:gd name="connsiteY216" fmla="*/ 574358 h 676275"/>
              <a:gd name="connsiteX217" fmla="*/ 744855 w 1258252"/>
              <a:gd name="connsiteY217" fmla="*/ 586740 h 676275"/>
              <a:gd name="connsiteX218" fmla="*/ 748665 w 1258252"/>
              <a:gd name="connsiteY218" fmla="*/ 599123 h 676275"/>
              <a:gd name="connsiteX219" fmla="*/ 759143 w 1258252"/>
              <a:gd name="connsiteY219" fmla="*/ 607695 h 676275"/>
              <a:gd name="connsiteX220" fmla="*/ 775335 w 1258252"/>
              <a:gd name="connsiteY220" fmla="*/ 610553 h 676275"/>
              <a:gd name="connsiteX221" fmla="*/ 796290 w 1258252"/>
              <a:gd name="connsiteY221" fmla="*/ 609600 h 676275"/>
              <a:gd name="connsiteX222" fmla="*/ 659130 w 1258252"/>
              <a:gd name="connsiteY222" fmla="*/ 537210 h 676275"/>
              <a:gd name="connsiteX223" fmla="*/ 693420 w 1258252"/>
              <a:gd name="connsiteY223" fmla="*/ 537210 h 676275"/>
              <a:gd name="connsiteX224" fmla="*/ 693420 w 1258252"/>
              <a:gd name="connsiteY224" fmla="*/ 641033 h 676275"/>
              <a:gd name="connsiteX225" fmla="*/ 659130 w 1258252"/>
              <a:gd name="connsiteY225" fmla="*/ 641033 h 676275"/>
              <a:gd name="connsiteX226" fmla="*/ 659130 w 1258252"/>
              <a:gd name="connsiteY226" fmla="*/ 537210 h 676275"/>
              <a:gd name="connsiteX227" fmla="*/ 300990 w 1258252"/>
              <a:gd name="connsiteY227" fmla="*/ 202883 h 676275"/>
              <a:gd name="connsiteX228" fmla="*/ 486728 w 1258252"/>
              <a:gd name="connsiteY228" fmla="*/ 0 h 676275"/>
              <a:gd name="connsiteX229" fmla="*/ 614363 w 1258252"/>
              <a:gd name="connsiteY229" fmla="*/ 165735 h 676275"/>
              <a:gd name="connsiteX230" fmla="*/ 610553 w 1258252"/>
              <a:gd name="connsiteY230" fmla="*/ 169545 h 676275"/>
              <a:gd name="connsiteX231" fmla="*/ 606743 w 1258252"/>
              <a:gd name="connsiteY231" fmla="*/ 166688 h 676275"/>
              <a:gd name="connsiteX232" fmla="*/ 503873 w 1258252"/>
              <a:gd name="connsiteY232" fmla="*/ 81915 h 676275"/>
              <a:gd name="connsiteX233" fmla="*/ 395288 w 1258252"/>
              <a:gd name="connsiteY233" fmla="*/ 193358 h 676275"/>
              <a:gd name="connsiteX234" fmla="*/ 454343 w 1258252"/>
              <a:gd name="connsiteY234" fmla="*/ 262890 h 676275"/>
              <a:gd name="connsiteX235" fmla="*/ 533400 w 1258252"/>
              <a:gd name="connsiteY235" fmla="*/ 245745 h 676275"/>
              <a:gd name="connsiteX236" fmla="*/ 588645 w 1258252"/>
              <a:gd name="connsiteY236" fmla="*/ 278130 h 676275"/>
              <a:gd name="connsiteX237" fmla="*/ 590550 w 1258252"/>
              <a:gd name="connsiteY237" fmla="*/ 277178 h 676275"/>
              <a:gd name="connsiteX238" fmla="*/ 533400 w 1258252"/>
              <a:gd name="connsiteY238" fmla="*/ 203835 h 676275"/>
              <a:gd name="connsiteX239" fmla="*/ 486728 w 1258252"/>
              <a:gd name="connsiteY239" fmla="*/ 209550 h 676275"/>
              <a:gd name="connsiteX240" fmla="*/ 451485 w 1258252"/>
              <a:gd name="connsiteY240" fmla="*/ 176213 h 676275"/>
              <a:gd name="connsiteX241" fmla="*/ 511493 w 1258252"/>
              <a:gd name="connsiteY241" fmla="*/ 130493 h 676275"/>
              <a:gd name="connsiteX242" fmla="*/ 614363 w 1258252"/>
              <a:gd name="connsiteY242" fmla="*/ 338138 h 676275"/>
              <a:gd name="connsiteX243" fmla="*/ 610553 w 1258252"/>
              <a:gd name="connsiteY243" fmla="*/ 343853 h 676275"/>
              <a:gd name="connsiteX244" fmla="*/ 605790 w 1258252"/>
              <a:gd name="connsiteY244" fmla="*/ 340043 h 676275"/>
              <a:gd name="connsiteX245" fmla="*/ 556260 w 1258252"/>
              <a:gd name="connsiteY245" fmla="*/ 307658 h 676275"/>
              <a:gd name="connsiteX246" fmla="*/ 429578 w 1258252"/>
              <a:gd name="connsiteY246" fmla="*/ 342900 h 676275"/>
              <a:gd name="connsiteX247" fmla="*/ 300990 w 1258252"/>
              <a:gd name="connsiteY247" fmla="*/ 202883 h 676275"/>
              <a:gd name="connsiteX248" fmla="*/ 906780 w 1258252"/>
              <a:gd name="connsiteY248" fmla="*/ 151448 h 676275"/>
              <a:gd name="connsiteX249" fmla="*/ 895350 w 1258252"/>
              <a:gd name="connsiteY249" fmla="*/ 140018 h 676275"/>
              <a:gd name="connsiteX250" fmla="*/ 899160 w 1258252"/>
              <a:gd name="connsiteY250" fmla="*/ 131445 h 676275"/>
              <a:gd name="connsiteX251" fmla="*/ 914400 w 1258252"/>
              <a:gd name="connsiteY251" fmla="*/ 88583 h 676275"/>
              <a:gd name="connsiteX252" fmla="*/ 803910 w 1258252"/>
              <a:gd name="connsiteY252" fmla="*/ 0 h 676275"/>
              <a:gd name="connsiteX253" fmla="*/ 628650 w 1258252"/>
              <a:gd name="connsiteY253" fmla="*/ 240983 h 676275"/>
              <a:gd name="connsiteX254" fmla="*/ 639128 w 1258252"/>
              <a:gd name="connsiteY254" fmla="*/ 357188 h 676275"/>
              <a:gd name="connsiteX255" fmla="*/ 643890 w 1258252"/>
              <a:gd name="connsiteY255" fmla="*/ 363855 h 676275"/>
              <a:gd name="connsiteX256" fmla="*/ 648653 w 1258252"/>
              <a:gd name="connsiteY256" fmla="*/ 357188 h 676275"/>
              <a:gd name="connsiteX257" fmla="*/ 794385 w 1258252"/>
              <a:gd name="connsiteY257" fmla="*/ 80963 h 676275"/>
              <a:gd name="connsiteX258" fmla="*/ 834390 w 1258252"/>
              <a:gd name="connsiteY258" fmla="*/ 111443 h 676275"/>
              <a:gd name="connsiteX259" fmla="*/ 789623 w 1258252"/>
              <a:gd name="connsiteY259" fmla="*/ 144780 h 676275"/>
              <a:gd name="connsiteX260" fmla="*/ 670560 w 1258252"/>
              <a:gd name="connsiteY260" fmla="*/ 339090 h 676275"/>
              <a:gd name="connsiteX261" fmla="*/ 674370 w 1258252"/>
              <a:gd name="connsiteY261" fmla="*/ 344805 h 676275"/>
              <a:gd name="connsiteX262" fmla="*/ 679133 w 1258252"/>
              <a:gd name="connsiteY262" fmla="*/ 340995 h 676275"/>
              <a:gd name="connsiteX263" fmla="*/ 734378 w 1258252"/>
              <a:gd name="connsiteY263" fmla="*/ 307658 h 676275"/>
              <a:gd name="connsiteX264" fmla="*/ 869633 w 1258252"/>
              <a:gd name="connsiteY264" fmla="*/ 344805 h 676275"/>
              <a:gd name="connsiteX265" fmla="*/ 968693 w 1258252"/>
              <a:gd name="connsiteY265" fmla="*/ 245745 h 676275"/>
              <a:gd name="connsiteX266" fmla="*/ 906780 w 1258252"/>
              <a:gd name="connsiteY266" fmla="*/ 151448 h 676275"/>
              <a:gd name="connsiteX267" fmla="*/ 844868 w 1258252"/>
              <a:gd name="connsiteY267" fmla="*/ 265748 h 676275"/>
              <a:gd name="connsiteX268" fmla="*/ 763905 w 1258252"/>
              <a:gd name="connsiteY268" fmla="*/ 242888 h 676275"/>
              <a:gd name="connsiteX269" fmla="*/ 698183 w 1258252"/>
              <a:gd name="connsiteY269" fmla="*/ 278130 h 676275"/>
              <a:gd name="connsiteX270" fmla="*/ 697230 w 1258252"/>
              <a:gd name="connsiteY270" fmla="*/ 277178 h 676275"/>
              <a:gd name="connsiteX271" fmla="*/ 812483 w 1258252"/>
              <a:gd name="connsiteY271" fmla="*/ 189548 h 676275"/>
              <a:gd name="connsiteX272" fmla="*/ 879158 w 1258252"/>
              <a:gd name="connsiteY272" fmla="*/ 232410 h 676275"/>
              <a:gd name="connsiteX273" fmla="*/ 844868 w 1258252"/>
              <a:gd name="connsiteY273" fmla="*/ 265748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258252" h="676275">
                <a:moveTo>
                  <a:pt x="60960" y="502920"/>
                </a:moveTo>
                <a:lnTo>
                  <a:pt x="0" y="641033"/>
                </a:lnTo>
                <a:lnTo>
                  <a:pt x="37148" y="641033"/>
                </a:lnTo>
                <a:lnTo>
                  <a:pt x="46673" y="617220"/>
                </a:lnTo>
                <a:lnTo>
                  <a:pt x="114300" y="617220"/>
                </a:lnTo>
                <a:lnTo>
                  <a:pt x="123825" y="641033"/>
                </a:lnTo>
                <a:lnTo>
                  <a:pt x="161925" y="641033"/>
                </a:lnTo>
                <a:lnTo>
                  <a:pt x="100965" y="502920"/>
                </a:lnTo>
                <a:lnTo>
                  <a:pt x="60960" y="502920"/>
                </a:lnTo>
                <a:close/>
                <a:moveTo>
                  <a:pt x="60008" y="583883"/>
                </a:moveTo>
                <a:lnTo>
                  <a:pt x="80963" y="532448"/>
                </a:lnTo>
                <a:lnTo>
                  <a:pt x="101918" y="583883"/>
                </a:lnTo>
                <a:lnTo>
                  <a:pt x="60008" y="583883"/>
                </a:lnTo>
                <a:close/>
                <a:moveTo>
                  <a:pt x="604838" y="537210"/>
                </a:moveTo>
                <a:lnTo>
                  <a:pt x="642938" y="537210"/>
                </a:lnTo>
                <a:lnTo>
                  <a:pt x="642938" y="565785"/>
                </a:lnTo>
                <a:lnTo>
                  <a:pt x="604838" y="565785"/>
                </a:lnTo>
                <a:lnTo>
                  <a:pt x="604838" y="595313"/>
                </a:lnTo>
                <a:cubicBezTo>
                  <a:pt x="604838" y="601980"/>
                  <a:pt x="605790" y="606743"/>
                  <a:pt x="608648" y="608648"/>
                </a:cubicBezTo>
                <a:cubicBezTo>
                  <a:pt x="611505" y="611505"/>
                  <a:pt x="615315" y="612458"/>
                  <a:pt x="621983" y="612458"/>
                </a:cubicBezTo>
                <a:cubicBezTo>
                  <a:pt x="628650" y="612458"/>
                  <a:pt x="635318" y="610553"/>
                  <a:pt x="641033" y="606743"/>
                </a:cubicBezTo>
                <a:lnTo>
                  <a:pt x="636270" y="636270"/>
                </a:lnTo>
                <a:cubicBezTo>
                  <a:pt x="633413" y="638175"/>
                  <a:pt x="629603" y="639128"/>
                  <a:pt x="625793" y="640080"/>
                </a:cubicBezTo>
                <a:cubicBezTo>
                  <a:pt x="621983" y="641033"/>
                  <a:pt x="617220" y="641033"/>
                  <a:pt x="611505" y="641033"/>
                </a:cubicBezTo>
                <a:cubicBezTo>
                  <a:pt x="598170" y="641033"/>
                  <a:pt x="587693" y="637223"/>
                  <a:pt x="581025" y="629603"/>
                </a:cubicBezTo>
                <a:cubicBezTo>
                  <a:pt x="573405" y="621983"/>
                  <a:pt x="569595" y="611505"/>
                  <a:pt x="569595" y="597218"/>
                </a:cubicBezTo>
                <a:lnTo>
                  <a:pt x="569595" y="563880"/>
                </a:lnTo>
                <a:lnTo>
                  <a:pt x="546735" y="563880"/>
                </a:lnTo>
                <a:lnTo>
                  <a:pt x="546735" y="535305"/>
                </a:lnTo>
                <a:lnTo>
                  <a:pt x="569595" y="535305"/>
                </a:lnTo>
                <a:lnTo>
                  <a:pt x="569595" y="503873"/>
                </a:lnTo>
                <a:lnTo>
                  <a:pt x="603885" y="500063"/>
                </a:lnTo>
                <a:lnTo>
                  <a:pt x="603885" y="537210"/>
                </a:lnTo>
                <a:close/>
                <a:moveTo>
                  <a:pt x="490538" y="535305"/>
                </a:moveTo>
                <a:cubicBezTo>
                  <a:pt x="481013" y="535305"/>
                  <a:pt x="472440" y="536258"/>
                  <a:pt x="464820" y="539115"/>
                </a:cubicBezTo>
                <a:cubicBezTo>
                  <a:pt x="457200" y="541020"/>
                  <a:pt x="450533" y="544830"/>
                  <a:pt x="444818" y="548640"/>
                </a:cubicBezTo>
                <a:lnTo>
                  <a:pt x="440055" y="581025"/>
                </a:lnTo>
                <a:cubicBezTo>
                  <a:pt x="445770" y="576263"/>
                  <a:pt x="452438" y="572453"/>
                  <a:pt x="461010" y="568643"/>
                </a:cubicBezTo>
                <a:cubicBezTo>
                  <a:pt x="469583" y="564833"/>
                  <a:pt x="477203" y="563880"/>
                  <a:pt x="484823" y="563880"/>
                </a:cubicBezTo>
                <a:cubicBezTo>
                  <a:pt x="490538" y="563880"/>
                  <a:pt x="495300" y="564833"/>
                  <a:pt x="497205" y="565785"/>
                </a:cubicBezTo>
                <a:cubicBezTo>
                  <a:pt x="499110" y="567690"/>
                  <a:pt x="501015" y="569595"/>
                  <a:pt x="501015" y="573405"/>
                </a:cubicBezTo>
                <a:lnTo>
                  <a:pt x="501015" y="575310"/>
                </a:lnTo>
                <a:lnTo>
                  <a:pt x="473393" y="581025"/>
                </a:lnTo>
                <a:cubicBezTo>
                  <a:pt x="463868" y="582930"/>
                  <a:pt x="456248" y="584835"/>
                  <a:pt x="449580" y="586740"/>
                </a:cubicBezTo>
                <a:cubicBezTo>
                  <a:pt x="443865" y="588645"/>
                  <a:pt x="439103" y="592455"/>
                  <a:pt x="435293" y="596265"/>
                </a:cubicBezTo>
                <a:cubicBezTo>
                  <a:pt x="431483" y="600075"/>
                  <a:pt x="429578" y="605790"/>
                  <a:pt x="429578" y="612458"/>
                </a:cubicBezTo>
                <a:cubicBezTo>
                  <a:pt x="429578" y="621983"/>
                  <a:pt x="432435" y="629603"/>
                  <a:pt x="438150" y="635318"/>
                </a:cubicBezTo>
                <a:cubicBezTo>
                  <a:pt x="443865" y="641033"/>
                  <a:pt x="451485" y="643890"/>
                  <a:pt x="461963" y="643890"/>
                </a:cubicBezTo>
                <a:cubicBezTo>
                  <a:pt x="472440" y="643890"/>
                  <a:pt x="481013" y="641033"/>
                  <a:pt x="487680" y="636270"/>
                </a:cubicBezTo>
                <a:cubicBezTo>
                  <a:pt x="494348" y="631508"/>
                  <a:pt x="499110" y="625793"/>
                  <a:pt x="501968" y="619125"/>
                </a:cubicBezTo>
                <a:lnTo>
                  <a:pt x="501968" y="641033"/>
                </a:lnTo>
                <a:lnTo>
                  <a:pt x="536258" y="641033"/>
                </a:lnTo>
                <a:lnTo>
                  <a:pt x="536258" y="574358"/>
                </a:lnTo>
                <a:cubicBezTo>
                  <a:pt x="536258" y="561023"/>
                  <a:pt x="532448" y="551498"/>
                  <a:pt x="524828" y="544830"/>
                </a:cubicBezTo>
                <a:cubicBezTo>
                  <a:pt x="516255" y="538163"/>
                  <a:pt x="504825" y="535305"/>
                  <a:pt x="490538" y="535305"/>
                </a:cubicBezTo>
                <a:close/>
                <a:moveTo>
                  <a:pt x="500063" y="608648"/>
                </a:moveTo>
                <a:cubicBezTo>
                  <a:pt x="498158" y="611505"/>
                  <a:pt x="494348" y="614363"/>
                  <a:pt x="489585" y="616268"/>
                </a:cubicBezTo>
                <a:cubicBezTo>
                  <a:pt x="485775" y="618173"/>
                  <a:pt x="481013" y="619125"/>
                  <a:pt x="476250" y="619125"/>
                </a:cubicBezTo>
                <a:cubicBezTo>
                  <a:pt x="471488" y="619125"/>
                  <a:pt x="468630" y="618173"/>
                  <a:pt x="466725" y="617220"/>
                </a:cubicBezTo>
                <a:cubicBezTo>
                  <a:pt x="464820" y="616268"/>
                  <a:pt x="463868" y="613410"/>
                  <a:pt x="463868" y="610553"/>
                </a:cubicBezTo>
                <a:cubicBezTo>
                  <a:pt x="463868" y="607695"/>
                  <a:pt x="464820" y="605790"/>
                  <a:pt x="466725" y="603885"/>
                </a:cubicBezTo>
                <a:cubicBezTo>
                  <a:pt x="468630" y="601980"/>
                  <a:pt x="472440" y="601028"/>
                  <a:pt x="477203" y="599123"/>
                </a:cubicBezTo>
                <a:lnTo>
                  <a:pt x="500063" y="592455"/>
                </a:lnTo>
                <a:lnTo>
                  <a:pt x="500063" y="608648"/>
                </a:lnTo>
                <a:close/>
                <a:moveTo>
                  <a:pt x="252413" y="565785"/>
                </a:moveTo>
                <a:cubicBezTo>
                  <a:pt x="250508" y="556260"/>
                  <a:pt x="245745" y="548640"/>
                  <a:pt x="240030" y="542925"/>
                </a:cubicBezTo>
                <a:cubicBezTo>
                  <a:pt x="234315" y="537210"/>
                  <a:pt x="225743" y="534353"/>
                  <a:pt x="216218" y="534353"/>
                </a:cubicBezTo>
                <a:cubicBezTo>
                  <a:pt x="206693" y="534353"/>
                  <a:pt x="197168" y="536258"/>
                  <a:pt x="189548" y="541020"/>
                </a:cubicBezTo>
                <a:cubicBezTo>
                  <a:pt x="181928" y="545783"/>
                  <a:pt x="176213" y="551498"/>
                  <a:pt x="172403" y="560070"/>
                </a:cubicBezTo>
                <a:cubicBezTo>
                  <a:pt x="168593" y="568643"/>
                  <a:pt x="166688" y="577215"/>
                  <a:pt x="166688" y="588645"/>
                </a:cubicBezTo>
                <a:cubicBezTo>
                  <a:pt x="166688" y="599123"/>
                  <a:pt x="168593" y="608648"/>
                  <a:pt x="172403" y="617220"/>
                </a:cubicBezTo>
                <a:cubicBezTo>
                  <a:pt x="176213" y="625793"/>
                  <a:pt x="181928" y="631508"/>
                  <a:pt x="189548" y="636270"/>
                </a:cubicBezTo>
                <a:cubicBezTo>
                  <a:pt x="197168" y="641033"/>
                  <a:pt x="205740" y="642938"/>
                  <a:pt x="216218" y="642938"/>
                </a:cubicBezTo>
                <a:cubicBezTo>
                  <a:pt x="225743" y="642938"/>
                  <a:pt x="234315" y="640080"/>
                  <a:pt x="240030" y="634365"/>
                </a:cubicBezTo>
                <a:cubicBezTo>
                  <a:pt x="246698" y="628650"/>
                  <a:pt x="250508" y="621030"/>
                  <a:pt x="252413" y="611505"/>
                </a:cubicBezTo>
                <a:lnTo>
                  <a:pt x="252413" y="676275"/>
                </a:lnTo>
                <a:lnTo>
                  <a:pt x="286703" y="672465"/>
                </a:lnTo>
                <a:lnTo>
                  <a:pt x="286703" y="537210"/>
                </a:lnTo>
                <a:lnTo>
                  <a:pt x="252413" y="537210"/>
                </a:lnTo>
                <a:lnTo>
                  <a:pt x="252413" y="565785"/>
                </a:lnTo>
                <a:close/>
                <a:moveTo>
                  <a:pt x="252413" y="600075"/>
                </a:moveTo>
                <a:cubicBezTo>
                  <a:pt x="250508" y="603885"/>
                  <a:pt x="246698" y="607695"/>
                  <a:pt x="242888" y="610553"/>
                </a:cubicBezTo>
                <a:cubicBezTo>
                  <a:pt x="238125" y="613410"/>
                  <a:pt x="233363" y="614363"/>
                  <a:pt x="227648" y="614363"/>
                </a:cubicBezTo>
                <a:cubicBezTo>
                  <a:pt x="221933" y="614363"/>
                  <a:pt x="217170" y="613410"/>
                  <a:pt x="212408" y="610553"/>
                </a:cubicBezTo>
                <a:cubicBezTo>
                  <a:pt x="208598" y="608648"/>
                  <a:pt x="205740" y="605790"/>
                  <a:pt x="202883" y="601980"/>
                </a:cubicBezTo>
                <a:cubicBezTo>
                  <a:pt x="200978" y="598170"/>
                  <a:pt x="200025" y="594360"/>
                  <a:pt x="200025" y="589598"/>
                </a:cubicBezTo>
                <a:cubicBezTo>
                  <a:pt x="200025" y="584835"/>
                  <a:pt x="200978" y="581025"/>
                  <a:pt x="202883" y="577215"/>
                </a:cubicBezTo>
                <a:cubicBezTo>
                  <a:pt x="204788" y="573405"/>
                  <a:pt x="207645" y="570548"/>
                  <a:pt x="212408" y="568643"/>
                </a:cubicBezTo>
                <a:cubicBezTo>
                  <a:pt x="216218" y="566738"/>
                  <a:pt x="221933" y="564833"/>
                  <a:pt x="227648" y="564833"/>
                </a:cubicBezTo>
                <a:cubicBezTo>
                  <a:pt x="233363" y="564833"/>
                  <a:pt x="239078" y="565785"/>
                  <a:pt x="242888" y="568643"/>
                </a:cubicBezTo>
                <a:cubicBezTo>
                  <a:pt x="246698" y="571500"/>
                  <a:pt x="250508" y="574358"/>
                  <a:pt x="252413" y="579120"/>
                </a:cubicBezTo>
                <a:lnTo>
                  <a:pt x="252413" y="600075"/>
                </a:lnTo>
                <a:close/>
                <a:moveTo>
                  <a:pt x="377190" y="537210"/>
                </a:moveTo>
                <a:lnTo>
                  <a:pt x="411480" y="537210"/>
                </a:lnTo>
                <a:lnTo>
                  <a:pt x="411480" y="641033"/>
                </a:lnTo>
                <a:lnTo>
                  <a:pt x="377190" y="641033"/>
                </a:lnTo>
                <a:lnTo>
                  <a:pt x="377190" y="608648"/>
                </a:lnTo>
                <a:cubicBezTo>
                  <a:pt x="375285" y="621030"/>
                  <a:pt x="371475" y="629603"/>
                  <a:pt x="366713" y="635318"/>
                </a:cubicBezTo>
                <a:cubicBezTo>
                  <a:pt x="360998" y="641033"/>
                  <a:pt x="353378" y="643890"/>
                  <a:pt x="343853" y="643890"/>
                </a:cubicBezTo>
                <a:cubicBezTo>
                  <a:pt x="331470" y="643890"/>
                  <a:pt x="322898" y="640080"/>
                  <a:pt x="316230" y="632460"/>
                </a:cubicBezTo>
                <a:cubicBezTo>
                  <a:pt x="310515" y="624840"/>
                  <a:pt x="306705" y="615315"/>
                  <a:pt x="306705" y="602933"/>
                </a:cubicBezTo>
                <a:lnTo>
                  <a:pt x="306705" y="538163"/>
                </a:lnTo>
                <a:lnTo>
                  <a:pt x="340995" y="538163"/>
                </a:lnTo>
                <a:lnTo>
                  <a:pt x="340995" y="597218"/>
                </a:lnTo>
                <a:cubicBezTo>
                  <a:pt x="340995" y="602933"/>
                  <a:pt x="342900" y="607695"/>
                  <a:pt x="345758" y="610553"/>
                </a:cubicBezTo>
                <a:cubicBezTo>
                  <a:pt x="348615" y="613410"/>
                  <a:pt x="353378" y="615315"/>
                  <a:pt x="359093" y="615315"/>
                </a:cubicBezTo>
                <a:cubicBezTo>
                  <a:pt x="362903" y="615315"/>
                  <a:pt x="366713" y="614363"/>
                  <a:pt x="369570" y="613410"/>
                </a:cubicBezTo>
                <a:cubicBezTo>
                  <a:pt x="372428" y="612458"/>
                  <a:pt x="375285" y="609600"/>
                  <a:pt x="377190" y="606743"/>
                </a:cubicBezTo>
                <a:lnTo>
                  <a:pt x="377190" y="537210"/>
                </a:lnTo>
                <a:close/>
                <a:moveTo>
                  <a:pt x="1067753" y="565785"/>
                </a:moveTo>
                <a:lnTo>
                  <a:pt x="1102043" y="565785"/>
                </a:lnTo>
                <a:lnTo>
                  <a:pt x="1102043" y="633413"/>
                </a:lnTo>
                <a:cubicBezTo>
                  <a:pt x="1096328" y="636270"/>
                  <a:pt x="1087755" y="639128"/>
                  <a:pt x="1077278" y="641033"/>
                </a:cubicBezTo>
                <a:cubicBezTo>
                  <a:pt x="1066800" y="642938"/>
                  <a:pt x="1055370" y="643890"/>
                  <a:pt x="1043940" y="643890"/>
                </a:cubicBezTo>
                <a:cubicBezTo>
                  <a:pt x="1026795" y="643890"/>
                  <a:pt x="1012508" y="641033"/>
                  <a:pt x="1000125" y="635318"/>
                </a:cubicBezTo>
                <a:cubicBezTo>
                  <a:pt x="987743" y="629603"/>
                  <a:pt x="978218" y="621030"/>
                  <a:pt x="972503" y="610553"/>
                </a:cubicBezTo>
                <a:cubicBezTo>
                  <a:pt x="965835" y="600075"/>
                  <a:pt x="962978" y="586740"/>
                  <a:pt x="962978" y="572453"/>
                </a:cubicBezTo>
                <a:cubicBezTo>
                  <a:pt x="962978" y="558165"/>
                  <a:pt x="965835" y="545783"/>
                  <a:pt x="972503" y="535305"/>
                </a:cubicBezTo>
                <a:cubicBezTo>
                  <a:pt x="979170" y="524828"/>
                  <a:pt x="987743" y="516255"/>
                  <a:pt x="1000125" y="509588"/>
                </a:cubicBezTo>
                <a:cubicBezTo>
                  <a:pt x="1012508" y="503873"/>
                  <a:pt x="1026795" y="501015"/>
                  <a:pt x="1042988" y="501015"/>
                </a:cubicBezTo>
                <a:cubicBezTo>
                  <a:pt x="1054418" y="501015"/>
                  <a:pt x="1063943" y="501968"/>
                  <a:pt x="1072515" y="504825"/>
                </a:cubicBezTo>
                <a:cubicBezTo>
                  <a:pt x="1081088" y="506730"/>
                  <a:pt x="1088708" y="510540"/>
                  <a:pt x="1094423" y="514350"/>
                </a:cubicBezTo>
                <a:lnTo>
                  <a:pt x="1099185" y="554355"/>
                </a:lnTo>
                <a:cubicBezTo>
                  <a:pt x="1092518" y="547688"/>
                  <a:pt x="1083945" y="542925"/>
                  <a:pt x="1074420" y="539115"/>
                </a:cubicBezTo>
                <a:cubicBezTo>
                  <a:pt x="1064895" y="535305"/>
                  <a:pt x="1054418" y="533400"/>
                  <a:pt x="1043940" y="533400"/>
                </a:cubicBezTo>
                <a:cubicBezTo>
                  <a:pt x="1033463" y="533400"/>
                  <a:pt x="1024890" y="535305"/>
                  <a:pt x="1018223" y="538163"/>
                </a:cubicBezTo>
                <a:cubicBezTo>
                  <a:pt x="1011555" y="541973"/>
                  <a:pt x="1005840" y="546735"/>
                  <a:pt x="1002983" y="552450"/>
                </a:cubicBezTo>
                <a:cubicBezTo>
                  <a:pt x="999173" y="558165"/>
                  <a:pt x="998220" y="564833"/>
                  <a:pt x="998220" y="572453"/>
                </a:cubicBezTo>
                <a:cubicBezTo>
                  <a:pt x="998220" y="581025"/>
                  <a:pt x="1000125" y="587693"/>
                  <a:pt x="1003935" y="593408"/>
                </a:cubicBezTo>
                <a:cubicBezTo>
                  <a:pt x="1007745" y="599123"/>
                  <a:pt x="1012508" y="603885"/>
                  <a:pt x="1020128" y="607695"/>
                </a:cubicBezTo>
                <a:cubicBezTo>
                  <a:pt x="1026795" y="610553"/>
                  <a:pt x="1035368" y="612458"/>
                  <a:pt x="1045845" y="612458"/>
                </a:cubicBezTo>
                <a:cubicBezTo>
                  <a:pt x="1056323" y="612458"/>
                  <a:pt x="1063943" y="611505"/>
                  <a:pt x="1068705" y="609600"/>
                </a:cubicBezTo>
                <a:lnTo>
                  <a:pt x="1068705" y="565785"/>
                </a:lnTo>
                <a:close/>
                <a:moveTo>
                  <a:pt x="1255395" y="585788"/>
                </a:moveTo>
                <a:cubicBezTo>
                  <a:pt x="1253490" y="581025"/>
                  <a:pt x="1249680" y="577215"/>
                  <a:pt x="1245870" y="574358"/>
                </a:cubicBezTo>
                <a:cubicBezTo>
                  <a:pt x="1242060" y="571500"/>
                  <a:pt x="1236345" y="569595"/>
                  <a:pt x="1230630" y="568643"/>
                </a:cubicBezTo>
                <a:cubicBezTo>
                  <a:pt x="1237298" y="566738"/>
                  <a:pt x="1243013" y="562928"/>
                  <a:pt x="1246823" y="558165"/>
                </a:cubicBezTo>
                <a:cubicBezTo>
                  <a:pt x="1250633" y="553403"/>
                  <a:pt x="1252538" y="546735"/>
                  <a:pt x="1252538" y="540068"/>
                </a:cubicBezTo>
                <a:cubicBezTo>
                  <a:pt x="1252538" y="529590"/>
                  <a:pt x="1248728" y="521018"/>
                  <a:pt x="1242060" y="514350"/>
                </a:cubicBezTo>
                <a:cubicBezTo>
                  <a:pt x="1235393" y="507683"/>
                  <a:pt x="1224915" y="504825"/>
                  <a:pt x="1210628" y="504825"/>
                </a:cubicBezTo>
                <a:lnTo>
                  <a:pt x="1123950" y="504825"/>
                </a:lnTo>
                <a:lnTo>
                  <a:pt x="1123950" y="642938"/>
                </a:lnTo>
                <a:lnTo>
                  <a:pt x="1211580" y="642938"/>
                </a:lnTo>
                <a:cubicBezTo>
                  <a:pt x="1225868" y="642938"/>
                  <a:pt x="1237298" y="639128"/>
                  <a:pt x="1245870" y="632460"/>
                </a:cubicBezTo>
                <a:cubicBezTo>
                  <a:pt x="1254443" y="625793"/>
                  <a:pt x="1258253" y="616268"/>
                  <a:pt x="1258253" y="603885"/>
                </a:cubicBezTo>
                <a:cubicBezTo>
                  <a:pt x="1258253" y="596265"/>
                  <a:pt x="1257300" y="590550"/>
                  <a:pt x="1255395" y="585788"/>
                </a:cubicBezTo>
                <a:close/>
                <a:moveTo>
                  <a:pt x="1157288" y="532448"/>
                </a:moveTo>
                <a:lnTo>
                  <a:pt x="1201103" y="532448"/>
                </a:lnTo>
                <a:cubicBezTo>
                  <a:pt x="1205865" y="532448"/>
                  <a:pt x="1209675" y="533400"/>
                  <a:pt x="1212533" y="535305"/>
                </a:cubicBezTo>
                <a:cubicBezTo>
                  <a:pt x="1215390" y="537210"/>
                  <a:pt x="1216343" y="540068"/>
                  <a:pt x="1216343" y="542925"/>
                </a:cubicBezTo>
                <a:cubicBezTo>
                  <a:pt x="1216343" y="546735"/>
                  <a:pt x="1215390" y="549593"/>
                  <a:pt x="1212533" y="551498"/>
                </a:cubicBezTo>
                <a:cubicBezTo>
                  <a:pt x="1209675" y="553403"/>
                  <a:pt x="1206818" y="554355"/>
                  <a:pt x="1202055" y="554355"/>
                </a:cubicBezTo>
                <a:lnTo>
                  <a:pt x="1157288" y="554355"/>
                </a:lnTo>
                <a:lnTo>
                  <a:pt x="1157288" y="532448"/>
                </a:lnTo>
                <a:close/>
                <a:moveTo>
                  <a:pt x="1219200" y="607695"/>
                </a:moveTo>
                <a:cubicBezTo>
                  <a:pt x="1216343" y="610553"/>
                  <a:pt x="1212533" y="611505"/>
                  <a:pt x="1206818" y="611505"/>
                </a:cubicBezTo>
                <a:lnTo>
                  <a:pt x="1157288" y="611505"/>
                </a:lnTo>
                <a:lnTo>
                  <a:pt x="1157288" y="584835"/>
                </a:lnTo>
                <a:lnTo>
                  <a:pt x="1205865" y="584835"/>
                </a:lnTo>
                <a:cubicBezTo>
                  <a:pt x="1211580" y="584835"/>
                  <a:pt x="1215390" y="585788"/>
                  <a:pt x="1218248" y="588645"/>
                </a:cubicBezTo>
                <a:cubicBezTo>
                  <a:pt x="1221105" y="591503"/>
                  <a:pt x="1223010" y="594360"/>
                  <a:pt x="1223010" y="598170"/>
                </a:cubicBezTo>
                <a:cubicBezTo>
                  <a:pt x="1223963" y="601980"/>
                  <a:pt x="1222058" y="604838"/>
                  <a:pt x="1219200" y="607695"/>
                </a:cubicBezTo>
                <a:close/>
                <a:moveTo>
                  <a:pt x="917258" y="583883"/>
                </a:moveTo>
                <a:cubicBezTo>
                  <a:pt x="922973" y="588645"/>
                  <a:pt x="925830" y="596265"/>
                  <a:pt x="925830" y="605790"/>
                </a:cubicBezTo>
                <a:cubicBezTo>
                  <a:pt x="925830" y="617220"/>
                  <a:pt x="921068" y="626745"/>
                  <a:pt x="912495" y="633413"/>
                </a:cubicBezTo>
                <a:cubicBezTo>
                  <a:pt x="903923" y="640080"/>
                  <a:pt x="891540" y="642938"/>
                  <a:pt x="877253" y="642938"/>
                </a:cubicBezTo>
                <a:cubicBezTo>
                  <a:pt x="859155" y="642938"/>
                  <a:pt x="844868" y="639128"/>
                  <a:pt x="832485" y="632460"/>
                </a:cubicBezTo>
                <a:lnTo>
                  <a:pt x="826770" y="600075"/>
                </a:lnTo>
                <a:cubicBezTo>
                  <a:pt x="833438" y="605790"/>
                  <a:pt x="841058" y="610553"/>
                  <a:pt x="849630" y="613410"/>
                </a:cubicBezTo>
                <a:cubicBezTo>
                  <a:pt x="858203" y="616268"/>
                  <a:pt x="866775" y="618173"/>
                  <a:pt x="875348" y="618173"/>
                </a:cubicBezTo>
                <a:cubicBezTo>
                  <a:pt x="882015" y="618173"/>
                  <a:pt x="886778" y="617220"/>
                  <a:pt x="889635" y="616268"/>
                </a:cubicBezTo>
                <a:cubicBezTo>
                  <a:pt x="892493" y="615315"/>
                  <a:pt x="894398" y="613410"/>
                  <a:pt x="894398" y="610553"/>
                </a:cubicBezTo>
                <a:cubicBezTo>
                  <a:pt x="894398" y="608648"/>
                  <a:pt x="893445" y="606743"/>
                  <a:pt x="892493" y="605790"/>
                </a:cubicBezTo>
                <a:cubicBezTo>
                  <a:pt x="890588" y="604838"/>
                  <a:pt x="888683" y="603885"/>
                  <a:pt x="884873" y="603885"/>
                </a:cubicBezTo>
                <a:lnTo>
                  <a:pt x="862013" y="601028"/>
                </a:lnTo>
                <a:cubicBezTo>
                  <a:pt x="849630" y="599123"/>
                  <a:pt x="841058" y="596265"/>
                  <a:pt x="835343" y="591503"/>
                </a:cubicBezTo>
                <a:cubicBezTo>
                  <a:pt x="829628" y="586740"/>
                  <a:pt x="826770" y="579120"/>
                  <a:pt x="826770" y="569595"/>
                </a:cubicBezTo>
                <a:cubicBezTo>
                  <a:pt x="826770" y="559118"/>
                  <a:pt x="831533" y="550545"/>
                  <a:pt x="840105" y="543878"/>
                </a:cubicBezTo>
                <a:cubicBezTo>
                  <a:pt x="848678" y="538163"/>
                  <a:pt x="861060" y="535305"/>
                  <a:pt x="877253" y="535305"/>
                </a:cubicBezTo>
                <a:cubicBezTo>
                  <a:pt x="884873" y="535305"/>
                  <a:pt x="892493" y="536258"/>
                  <a:pt x="899160" y="537210"/>
                </a:cubicBezTo>
                <a:cubicBezTo>
                  <a:pt x="905828" y="539115"/>
                  <a:pt x="910590" y="541020"/>
                  <a:pt x="914400" y="542925"/>
                </a:cubicBezTo>
                <a:lnTo>
                  <a:pt x="920115" y="575310"/>
                </a:lnTo>
                <a:cubicBezTo>
                  <a:pt x="915353" y="570548"/>
                  <a:pt x="909638" y="567690"/>
                  <a:pt x="902018" y="564833"/>
                </a:cubicBezTo>
                <a:cubicBezTo>
                  <a:pt x="894398" y="561975"/>
                  <a:pt x="886778" y="561023"/>
                  <a:pt x="879158" y="561023"/>
                </a:cubicBezTo>
                <a:cubicBezTo>
                  <a:pt x="871538" y="561023"/>
                  <a:pt x="866775" y="561023"/>
                  <a:pt x="863918" y="561975"/>
                </a:cubicBezTo>
                <a:cubicBezTo>
                  <a:pt x="861060" y="562928"/>
                  <a:pt x="859155" y="564833"/>
                  <a:pt x="859155" y="566738"/>
                </a:cubicBezTo>
                <a:cubicBezTo>
                  <a:pt x="859155" y="568643"/>
                  <a:pt x="860108" y="569595"/>
                  <a:pt x="861060" y="570548"/>
                </a:cubicBezTo>
                <a:cubicBezTo>
                  <a:pt x="862013" y="571500"/>
                  <a:pt x="864870" y="571500"/>
                  <a:pt x="867728" y="572453"/>
                </a:cubicBezTo>
                <a:lnTo>
                  <a:pt x="893445" y="575310"/>
                </a:lnTo>
                <a:cubicBezTo>
                  <a:pt x="903923" y="576263"/>
                  <a:pt x="912495" y="579120"/>
                  <a:pt x="917258" y="583883"/>
                </a:cubicBezTo>
                <a:close/>
                <a:moveTo>
                  <a:pt x="690563" y="498158"/>
                </a:moveTo>
                <a:cubicBezTo>
                  <a:pt x="694373" y="501968"/>
                  <a:pt x="695325" y="505778"/>
                  <a:pt x="695325" y="511493"/>
                </a:cubicBezTo>
                <a:cubicBezTo>
                  <a:pt x="695325" y="517208"/>
                  <a:pt x="693420" y="521970"/>
                  <a:pt x="690563" y="524828"/>
                </a:cubicBezTo>
                <a:cubicBezTo>
                  <a:pt x="686753" y="528638"/>
                  <a:pt x="681990" y="529590"/>
                  <a:pt x="676275" y="529590"/>
                </a:cubicBezTo>
                <a:cubicBezTo>
                  <a:pt x="669608" y="529590"/>
                  <a:pt x="664845" y="527685"/>
                  <a:pt x="661988" y="524828"/>
                </a:cubicBezTo>
                <a:cubicBezTo>
                  <a:pt x="658178" y="521018"/>
                  <a:pt x="657225" y="517208"/>
                  <a:pt x="657225" y="511493"/>
                </a:cubicBezTo>
                <a:cubicBezTo>
                  <a:pt x="657225" y="505778"/>
                  <a:pt x="659130" y="501015"/>
                  <a:pt x="661988" y="498158"/>
                </a:cubicBezTo>
                <a:cubicBezTo>
                  <a:pt x="665798" y="494348"/>
                  <a:pt x="670560" y="493395"/>
                  <a:pt x="676275" y="493395"/>
                </a:cubicBezTo>
                <a:cubicBezTo>
                  <a:pt x="682943" y="493395"/>
                  <a:pt x="687705" y="494348"/>
                  <a:pt x="690563" y="498158"/>
                </a:cubicBezTo>
                <a:close/>
                <a:moveTo>
                  <a:pt x="796290" y="609600"/>
                </a:moveTo>
                <a:cubicBezTo>
                  <a:pt x="802005" y="606743"/>
                  <a:pt x="807720" y="602933"/>
                  <a:pt x="811530" y="598170"/>
                </a:cubicBezTo>
                <a:lnTo>
                  <a:pt x="806768" y="633413"/>
                </a:lnTo>
                <a:cubicBezTo>
                  <a:pt x="802958" y="636270"/>
                  <a:pt x="798195" y="639128"/>
                  <a:pt x="791528" y="640080"/>
                </a:cubicBezTo>
                <a:cubicBezTo>
                  <a:pt x="784860" y="641985"/>
                  <a:pt x="778193" y="642938"/>
                  <a:pt x="769620" y="642938"/>
                </a:cubicBezTo>
                <a:cubicBezTo>
                  <a:pt x="758190" y="642938"/>
                  <a:pt x="747713" y="641033"/>
                  <a:pt x="738188" y="636270"/>
                </a:cubicBezTo>
                <a:cubicBezTo>
                  <a:pt x="729615" y="631508"/>
                  <a:pt x="721995" y="625793"/>
                  <a:pt x="717233" y="617220"/>
                </a:cubicBezTo>
                <a:cubicBezTo>
                  <a:pt x="712470" y="608648"/>
                  <a:pt x="709613" y="599123"/>
                  <a:pt x="709613" y="588645"/>
                </a:cubicBezTo>
                <a:cubicBezTo>
                  <a:pt x="709613" y="578168"/>
                  <a:pt x="712470" y="568643"/>
                  <a:pt x="717233" y="560070"/>
                </a:cubicBezTo>
                <a:cubicBezTo>
                  <a:pt x="721995" y="551498"/>
                  <a:pt x="728663" y="545783"/>
                  <a:pt x="738188" y="541020"/>
                </a:cubicBezTo>
                <a:cubicBezTo>
                  <a:pt x="746760" y="536258"/>
                  <a:pt x="757238" y="534353"/>
                  <a:pt x="769620" y="534353"/>
                </a:cubicBezTo>
                <a:cubicBezTo>
                  <a:pt x="778193" y="534353"/>
                  <a:pt x="785813" y="535305"/>
                  <a:pt x="791528" y="537210"/>
                </a:cubicBezTo>
                <a:cubicBezTo>
                  <a:pt x="797243" y="539115"/>
                  <a:pt x="802005" y="541020"/>
                  <a:pt x="805815" y="543878"/>
                </a:cubicBezTo>
                <a:lnTo>
                  <a:pt x="810578" y="579120"/>
                </a:lnTo>
                <a:cubicBezTo>
                  <a:pt x="806768" y="574358"/>
                  <a:pt x="802005" y="570548"/>
                  <a:pt x="795338" y="567690"/>
                </a:cubicBezTo>
                <a:cubicBezTo>
                  <a:pt x="789623" y="564833"/>
                  <a:pt x="782955" y="562928"/>
                  <a:pt x="775335" y="562928"/>
                </a:cubicBezTo>
                <a:cubicBezTo>
                  <a:pt x="768668" y="562928"/>
                  <a:pt x="763905" y="563880"/>
                  <a:pt x="759143" y="565785"/>
                </a:cubicBezTo>
                <a:cubicBezTo>
                  <a:pt x="754380" y="567690"/>
                  <a:pt x="751523" y="570548"/>
                  <a:pt x="748665" y="574358"/>
                </a:cubicBezTo>
                <a:cubicBezTo>
                  <a:pt x="746760" y="578168"/>
                  <a:pt x="744855" y="581978"/>
                  <a:pt x="744855" y="586740"/>
                </a:cubicBezTo>
                <a:cubicBezTo>
                  <a:pt x="744855" y="591503"/>
                  <a:pt x="745808" y="595313"/>
                  <a:pt x="748665" y="599123"/>
                </a:cubicBezTo>
                <a:cubicBezTo>
                  <a:pt x="750570" y="602933"/>
                  <a:pt x="754380" y="605790"/>
                  <a:pt x="759143" y="607695"/>
                </a:cubicBezTo>
                <a:cubicBezTo>
                  <a:pt x="763905" y="609600"/>
                  <a:pt x="769620" y="610553"/>
                  <a:pt x="775335" y="610553"/>
                </a:cubicBezTo>
                <a:cubicBezTo>
                  <a:pt x="783908" y="614363"/>
                  <a:pt x="790575" y="612458"/>
                  <a:pt x="796290" y="609600"/>
                </a:cubicBezTo>
                <a:close/>
                <a:moveTo>
                  <a:pt x="659130" y="537210"/>
                </a:moveTo>
                <a:lnTo>
                  <a:pt x="693420" y="537210"/>
                </a:lnTo>
                <a:lnTo>
                  <a:pt x="693420" y="641033"/>
                </a:lnTo>
                <a:lnTo>
                  <a:pt x="659130" y="641033"/>
                </a:lnTo>
                <a:lnTo>
                  <a:pt x="659130" y="537210"/>
                </a:lnTo>
                <a:close/>
                <a:moveTo>
                  <a:pt x="300990" y="202883"/>
                </a:moveTo>
                <a:cubicBezTo>
                  <a:pt x="300990" y="74295"/>
                  <a:pt x="395288" y="0"/>
                  <a:pt x="486728" y="0"/>
                </a:cubicBezTo>
                <a:cubicBezTo>
                  <a:pt x="583883" y="0"/>
                  <a:pt x="625793" y="64770"/>
                  <a:pt x="614363" y="165735"/>
                </a:cubicBezTo>
                <a:cubicBezTo>
                  <a:pt x="614363" y="168593"/>
                  <a:pt x="612458" y="169545"/>
                  <a:pt x="610553" y="169545"/>
                </a:cubicBezTo>
                <a:cubicBezTo>
                  <a:pt x="608648" y="169545"/>
                  <a:pt x="607695" y="168593"/>
                  <a:pt x="606743" y="166688"/>
                </a:cubicBezTo>
                <a:cubicBezTo>
                  <a:pt x="588645" y="113348"/>
                  <a:pt x="555308" y="81915"/>
                  <a:pt x="503873" y="81915"/>
                </a:cubicBezTo>
                <a:cubicBezTo>
                  <a:pt x="441960" y="81915"/>
                  <a:pt x="395288" y="130493"/>
                  <a:pt x="395288" y="193358"/>
                </a:cubicBezTo>
                <a:cubicBezTo>
                  <a:pt x="395288" y="237173"/>
                  <a:pt x="420053" y="262890"/>
                  <a:pt x="454343" y="262890"/>
                </a:cubicBezTo>
                <a:cubicBezTo>
                  <a:pt x="483870" y="262890"/>
                  <a:pt x="506730" y="245745"/>
                  <a:pt x="533400" y="245745"/>
                </a:cubicBezTo>
                <a:cubicBezTo>
                  <a:pt x="554355" y="245745"/>
                  <a:pt x="572453" y="253365"/>
                  <a:pt x="588645" y="278130"/>
                </a:cubicBezTo>
                <a:cubicBezTo>
                  <a:pt x="589598" y="279083"/>
                  <a:pt x="590550" y="278130"/>
                  <a:pt x="590550" y="277178"/>
                </a:cubicBezTo>
                <a:cubicBezTo>
                  <a:pt x="583883" y="231458"/>
                  <a:pt x="562928" y="203835"/>
                  <a:pt x="533400" y="203835"/>
                </a:cubicBezTo>
                <a:cubicBezTo>
                  <a:pt x="515303" y="203835"/>
                  <a:pt x="506730" y="209550"/>
                  <a:pt x="486728" y="209550"/>
                </a:cubicBezTo>
                <a:cubicBezTo>
                  <a:pt x="463868" y="209550"/>
                  <a:pt x="451485" y="196215"/>
                  <a:pt x="451485" y="176213"/>
                </a:cubicBezTo>
                <a:cubicBezTo>
                  <a:pt x="451485" y="149543"/>
                  <a:pt x="477203" y="130493"/>
                  <a:pt x="511493" y="130493"/>
                </a:cubicBezTo>
                <a:cubicBezTo>
                  <a:pt x="574358" y="130493"/>
                  <a:pt x="626745" y="196215"/>
                  <a:pt x="614363" y="338138"/>
                </a:cubicBezTo>
                <a:cubicBezTo>
                  <a:pt x="614363" y="341948"/>
                  <a:pt x="613410" y="343853"/>
                  <a:pt x="610553" y="343853"/>
                </a:cubicBezTo>
                <a:cubicBezTo>
                  <a:pt x="608648" y="343853"/>
                  <a:pt x="607695" y="342900"/>
                  <a:pt x="605790" y="340043"/>
                </a:cubicBezTo>
                <a:cubicBezTo>
                  <a:pt x="595313" y="319088"/>
                  <a:pt x="580073" y="307658"/>
                  <a:pt x="556260" y="307658"/>
                </a:cubicBezTo>
                <a:cubicBezTo>
                  <a:pt x="517208" y="307658"/>
                  <a:pt x="492443" y="342900"/>
                  <a:pt x="429578" y="342900"/>
                </a:cubicBezTo>
                <a:cubicBezTo>
                  <a:pt x="358140" y="343853"/>
                  <a:pt x="300990" y="289560"/>
                  <a:pt x="300990" y="202883"/>
                </a:cubicBezTo>
                <a:close/>
                <a:moveTo>
                  <a:pt x="906780" y="151448"/>
                </a:moveTo>
                <a:cubicBezTo>
                  <a:pt x="898208" y="147638"/>
                  <a:pt x="895350" y="144780"/>
                  <a:pt x="895350" y="140018"/>
                </a:cubicBezTo>
                <a:cubicBezTo>
                  <a:pt x="895350" y="137160"/>
                  <a:pt x="896303" y="134303"/>
                  <a:pt x="899160" y="131445"/>
                </a:cubicBezTo>
                <a:cubicBezTo>
                  <a:pt x="904875" y="123825"/>
                  <a:pt x="914400" y="113348"/>
                  <a:pt x="914400" y="88583"/>
                </a:cubicBezTo>
                <a:cubicBezTo>
                  <a:pt x="914400" y="39053"/>
                  <a:pt x="867728" y="0"/>
                  <a:pt x="803910" y="0"/>
                </a:cubicBezTo>
                <a:cubicBezTo>
                  <a:pt x="709613" y="0"/>
                  <a:pt x="628650" y="68580"/>
                  <a:pt x="628650" y="240983"/>
                </a:cubicBezTo>
                <a:cubicBezTo>
                  <a:pt x="628650" y="289560"/>
                  <a:pt x="633413" y="323850"/>
                  <a:pt x="639128" y="357188"/>
                </a:cubicBezTo>
                <a:cubicBezTo>
                  <a:pt x="640080" y="361950"/>
                  <a:pt x="641985" y="363855"/>
                  <a:pt x="643890" y="363855"/>
                </a:cubicBezTo>
                <a:cubicBezTo>
                  <a:pt x="645795" y="363855"/>
                  <a:pt x="648653" y="361950"/>
                  <a:pt x="648653" y="357188"/>
                </a:cubicBezTo>
                <a:cubicBezTo>
                  <a:pt x="653415" y="160020"/>
                  <a:pt x="731520" y="80963"/>
                  <a:pt x="794385" y="80963"/>
                </a:cubicBezTo>
                <a:cubicBezTo>
                  <a:pt x="819150" y="80963"/>
                  <a:pt x="834390" y="94298"/>
                  <a:pt x="834390" y="111443"/>
                </a:cubicBezTo>
                <a:cubicBezTo>
                  <a:pt x="834390" y="135255"/>
                  <a:pt x="813435" y="139065"/>
                  <a:pt x="789623" y="144780"/>
                </a:cubicBezTo>
                <a:cubicBezTo>
                  <a:pt x="699135" y="166688"/>
                  <a:pt x="661988" y="244793"/>
                  <a:pt x="670560" y="339090"/>
                </a:cubicBezTo>
                <a:cubicBezTo>
                  <a:pt x="670560" y="343853"/>
                  <a:pt x="672465" y="344805"/>
                  <a:pt x="674370" y="344805"/>
                </a:cubicBezTo>
                <a:cubicBezTo>
                  <a:pt x="676275" y="344805"/>
                  <a:pt x="677228" y="343853"/>
                  <a:pt x="679133" y="340995"/>
                </a:cubicBezTo>
                <a:cubicBezTo>
                  <a:pt x="689610" y="321945"/>
                  <a:pt x="706755" y="307658"/>
                  <a:pt x="734378" y="307658"/>
                </a:cubicBezTo>
                <a:cubicBezTo>
                  <a:pt x="775335" y="307658"/>
                  <a:pt x="811530" y="344805"/>
                  <a:pt x="869633" y="344805"/>
                </a:cubicBezTo>
                <a:cubicBezTo>
                  <a:pt x="928688" y="344805"/>
                  <a:pt x="968693" y="304800"/>
                  <a:pt x="968693" y="245745"/>
                </a:cubicBezTo>
                <a:cubicBezTo>
                  <a:pt x="968693" y="194310"/>
                  <a:pt x="942975" y="167640"/>
                  <a:pt x="906780" y="151448"/>
                </a:cubicBezTo>
                <a:close/>
                <a:moveTo>
                  <a:pt x="844868" y="265748"/>
                </a:moveTo>
                <a:cubicBezTo>
                  <a:pt x="814388" y="265748"/>
                  <a:pt x="799148" y="242888"/>
                  <a:pt x="763905" y="242888"/>
                </a:cubicBezTo>
                <a:cubicBezTo>
                  <a:pt x="731520" y="242888"/>
                  <a:pt x="705803" y="269558"/>
                  <a:pt x="698183" y="278130"/>
                </a:cubicBezTo>
                <a:cubicBezTo>
                  <a:pt x="697230" y="279083"/>
                  <a:pt x="696278" y="278130"/>
                  <a:pt x="697230" y="277178"/>
                </a:cubicBezTo>
                <a:cubicBezTo>
                  <a:pt x="710565" y="226695"/>
                  <a:pt x="761048" y="189548"/>
                  <a:pt x="812483" y="189548"/>
                </a:cubicBezTo>
                <a:cubicBezTo>
                  <a:pt x="855345" y="189548"/>
                  <a:pt x="879158" y="209550"/>
                  <a:pt x="879158" y="232410"/>
                </a:cubicBezTo>
                <a:cubicBezTo>
                  <a:pt x="877253" y="252413"/>
                  <a:pt x="866775" y="265748"/>
                  <a:pt x="844868" y="265748"/>
                </a:cubicBezTo>
                <a:close/>
              </a:path>
            </a:pathLst>
          </a:custGeom>
          <a:solidFill>
            <a:schemeClr val="bg1"/>
          </a:solidFill>
          <a:ln w="9525"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79B98ABD-923D-3949-EDF5-6F85455113B2}"/>
              </a:ext>
            </a:extLst>
          </p:cNvPr>
          <p:cNvSpPr/>
          <p:nvPr/>
        </p:nvSpPr>
        <p:spPr>
          <a:xfrm>
            <a:off x="9803971" y="0"/>
            <a:ext cx="14574948" cy="13716000"/>
          </a:xfrm>
          <a:custGeom>
            <a:avLst/>
            <a:gdLst>
              <a:gd name="connsiteX0" fmla="*/ 14574948 w 14574948"/>
              <a:gd name="connsiteY0" fmla="*/ 13716000 h 13716000"/>
              <a:gd name="connsiteX1" fmla="*/ 14574948 w 14574948"/>
              <a:gd name="connsiteY1" fmla="*/ 0 h 13716000"/>
              <a:gd name="connsiteX2" fmla="*/ 2752517 w 14574948"/>
              <a:gd name="connsiteY2" fmla="*/ 0 h 13716000"/>
              <a:gd name="connsiteX3" fmla="*/ 19477 w 14574948"/>
              <a:gd name="connsiteY3" fmla="*/ 13716000 h 13716000"/>
              <a:gd name="connsiteX4" fmla="*/ 14574948 w 14574948"/>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4948" h="13716000">
                <a:moveTo>
                  <a:pt x="14574948" y="13716000"/>
                </a:moveTo>
                <a:lnTo>
                  <a:pt x="14574948" y="0"/>
                </a:lnTo>
                <a:lnTo>
                  <a:pt x="2752517" y="0"/>
                </a:lnTo>
                <a:cubicBezTo>
                  <a:pt x="3679618" y="6527800"/>
                  <a:pt x="-310723" y="9019540"/>
                  <a:pt x="19477" y="13716000"/>
                </a:cubicBezTo>
                <a:lnTo>
                  <a:pt x="14574948" y="13716000"/>
                </a:lnTo>
                <a:close/>
              </a:path>
            </a:pathLst>
          </a:custGeom>
          <a:solidFill>
            <a:schemeClr val="bg2"/>
          </a:solidFill>
          <a:ln w="12694" cap="flat">
            <a:noFill/>
            <a:prstDash val="solid"/>
            <a:miter/>
          </a:ln>
        </p:spPr>
        <p:txBody>
          <a:bodyPr rtlCol="0" anchor="ctr"/>
          <a:lstStyle/>
          <a:p>
            <a:endParaRPr lang="en-GB"/>
          </a:p>
        </p:txBody>
      </p:sp>
      <p:sp>
        <p:nvSpPr>
          <p:cNvPr id="12" name="Picture Placeholder 11">
            <a:extLst>
              <a:ext uri="{FF2B5EF4-FFF2-40B4-BE49-F238E27FC236}">
                <a16:creationId xmlns:a16="http://schemas.microsoft.com/office/drawing/2014/main" id="{6C2325AD-2063-C701-7ED9-8B64A5F4F333}"/>
              </a:ext>
            </a:extLst>
          </p:cNvPr>
          <p:cNvSpPr>
            <a:spLocks noGrp="1" noChangeAspect="1"/>
          </p:cNvSpPr>
          <p:nvPr>
            <p:ph type="pic" sz="quarter" idx="13"/>
          </p:nvPr>
        </p:nvSpPr>
        <p:spPr>
          <a:xfrm>
            <a:off x="10043312" y="0"/>
            <a:ext cx="14335608" cy="13716000"/>
          </a:xfrm>
          <a:custGeom>
            <a:avLst/>
            <a:gdLst>
              <a:gd name="connsiteX0" fmla="*/ 3223106 w 14335608"/>
              <a:gd name="connsiteY0" fmla="*/ 0 h 13716000"/>
              <a:gd name="connsiteX1" fmla="*/ 14335608 w 14335608"/>
              <a:gd name="connsiteY1" fmla="*/ 0 h 13716000"/>
              <a:gd name="connsiteX2" fmla="*/ 14335608 w 14335608"/>
              <a:gd name="connsiteY2" fmla="*/ 13716000 h 13716000"/>
              <a:gd name="connsiteX3" fmla="*/ 17625 w 14335608"/>
              <a:gd name="connsiteY3" fmla="*/ 13716000 h 13716000"/>
              <a:gd name="connsiteX4" fmla="*/ 3223106 w 14335608"/>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5608" h="13716000">
                <a:moveTo>
                  <a:pt x="3223106" y="0"/>
                </a:moveTo>
                <a:lnTo>
                  <a:pt x="14335608" y="0"/>
                </a:lnTo>
                <a:lnTo>
                  <a:pt x="14335608" y="13716000"/>
                </a:lnTo>
                <a:lnTo>
                  <a:pt x="17625" y="13716000"/>
                </a:lnTo>
                <a:cubicBezTo>
                  <a:pt x="-313845" y="9019540"/>
                  <a:pt x="4151476" y="6527800"/>
                  <a:pt x="3223106" y="0"/>
                </a:cubicBezTo>
                <a:close/>
              </a:path>
            </a:pathLst>
          </a:custGeom>
          <a:solidFill>
            <a:schemeClr val="bg1">
              <a:lumMod val="95000"/>
            </a:schemeClr>
          </a:solidFill>
        </p:spPr>
        <p:txBody>
          <a:bodyPr wrap="square" anchor="ctr" anchorCtr="1">
            <a:noAutofit/>
          </a:bodyPr>
          <a:lstStyle>
            <a:lvl1pPr algn="ctr">
              <a:lnSpc>
                <a:spcPct val="113000"/>
              </a:lnSpc>
              <a:defRPr sz="2800"/>
            </a:lvl1pPr>
          </a:lstStyle>
          <a:p>
            <a:endParaRPr lang="en-GB" dirty="0"/>
          </a:p>
        </p:txBody>
      </p:sp>
    </p:spTree>
    <p:extLst>
      <p:ext uri="{BB962C8B-B14F-4D97-AF65-F5344CB8AC3E}">
        <p14:creationId xmlns:p14="http://schemas.microsoft.com/office/powerpoint/2010/main" val="383805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667D53-2C1B-0B70-258F-091C8E6AF943}"/>
              </a:ext>
            </a:extLst>
          </p:cNvPr>
          <p:cNvSpPr>
            <a:spLocks noGrp="1"/>
          </p:cNvSpPr>
          <p:nvPr>
            <p:ph type="title" hasCustomPrompt="1"/>
          </p:nvPr>
        </p:nvSpPr>
        <p:spPr>
          <a:xfrm>
            <a:off x="490538" y="4080624"/>
            <a:ext cx="21264562" cy="2031325"/>
          </a:xfrm>
        </p:spPr>
        <p:txBody>
          <a:bodyPr anchor="t" anchorCtr="0"/>
          <a:lstStyle>
            <a:lvl1pPr>
              <a:lnSpc>
                <a:spcPct val="88000"/>
              </a:lnSpc>
              <a:defRPr sz="15000" spc="300" baseline="0">
                <a:solidFill>
                  <a:schemeClr val="bg1"/>
                </a:solidFill>
              </a:defRPr>
            </a:lvl1pPr>
          </a:lstStyle>
          <a:p>
            <a:r>
              <a:rPr lang="en-US" dirty="0"/>
              <a:t>Click to add title</a:t>
            </a:r>
            <a:endParaRPr lang="en-GB" dirty="0"/>
          </a:p>
        </p:txBody>
      </p:sp>
      <p:sp>
        <p:nvSpPr>
          <p:cNvPr id="4" name="Graphic 14">
            <a:extLst>
              <a:ext uri="{FF2B5EF4-FFF2-40B4-BE49-F238E27FC236}">
                <a16:creationId xmlns:a16="http://schemas.microsoft.com/office/drawing/2014/main" id="{636B30E5-7A3E-0B09-29B9-847E839A9A67}"/>
              </a:ext>
            </a:extLst>
          </p:cNvPr>
          <p:cNvSpPr>
            <a:spLocks noChangeAspect="1"/>
          </p:cNvSpPr>
          <p:nvPr userDrawn="1"/>
        </p:nvSpPr>
        <p:spPr>
          <a:xfrm>
            <a:off x="490538" y="12955183"/>
            <a:ext cx="457200" cy="251547"/>
          </a:xfrm>
          <a:custGeom>
            <a:avLst/>
            <a:gdLst>
              <a:gd name="connsiteX0" fmla="*/ 46727 w 341049"/>
              <a:gd name="connsiteY0" fmla="*/ 100013 h 187642"/>
              <a:gd name="connsiteX1" fmla="*/ 77207 w 341049"/>
              <a:gd name="connsiteY1" fmla="*/ 136208 h 187642"/>
              <a:gd name="connsiteX2" fmla="*/ 118164 w 341049"/>
              <a:gd name="connsiteY2" fmla="*/ 127635 h 187642"/>
              <a:gd name="connsiteX3" fmla="*/ 146739 w 341049"/>
              <a:gd name="connsiteY3" fmla="*/ 143828 h 187642"/>
              <a:gd name="connsiteX4" fmla="*/ 147692 w 341049"/>
              <a:gd name="connsiteY4" fmla="*/ 143828 h 187642"/>
              <a:gd name="connsiteX5" fmla="*/ 118164 w 341049"/>
              <a:gd name="connsiteY5" fmla="*/ 106680 h 187642"/>
              <a:gd name="connsiteX6" fmla="*/ 94352 w 341049"/>
              <a:gd name="connsiteY6" fmla="*/ 109538 h 187642"/>
              <a:gd name="connsiteX7" fmla="*/ 76254 w 341049"/>
              <a:gd name="connsiteY7" fmla="*/ 92393 h 187642"/>
              <a:gd name="connsiteX8" fmla="*/ 107687 w 341049"/>
              <a:gd name="connsiteY8" fmla="*/ 68580 h 187642"/>
              <a:gd name="connsiteX9" fmla="*/ 160074 w 341049"/>
              <a:gd name="connsiteY9" fmla="*/ 175260 h 187642"/>
              <a:gd name="connsiteX10" fmla="*/ 158169 w 341049"/>
              <a:gd name="connsiteY10" fmla="*/ 178118 h 187642"/>
              <a:gd name="connsiteX11" fmla="*/ 156264 w 341049"/>
              <a:gd name="connsiteY11" fmla="*/ 176213 h 187642"/>
              <a:gd name="connsiteX12" fmla="*/ 130547 w 341049"/>
              <a:gd name="connsiteY12" fmla="*/ 160020 h 187642"/>
              <a:gd name="connsiteX13" fmla="*/ 65777 w 341049"/>
              <a:gd name="connsiteY13" fmla="*/ 178118 h 187642"/>
              <a:gd name="connsiteX14" fmla="*/ 54 w 341049"/>
              <a:gd name="connsiteY14" fmla="*/ 105728 h 187642"/>
              <a:gd name="connsiteX15" fmla="*/ 93399 w 341049"/>
              <a:gd name="connsiteY15" fmla="*/ 953 h 187642"/>
              <a:gd name="connsiteX16" fmla="*/ 159122 w 341049"/>
              <a:gd name="connsiteY16" fmla="*/ 85725 h 187642"/>
              <a:gd name="connsiteX17" fmla="*/ 157217 w 341049"/>
              <a:gd name="connsiteY17" fmla="*/ 87630 h 187642"/>
              <a:gd name="connsiteX18" fmla="*/ 155312 w 341049"/>
              <a:gd name="connsiteY18" fmla="*/ 85725 h 187642"/>
              <a:gd name="connsiteX19" fmla="*/ 101972 w 341049"/>
              <a:gd name="connsiteY19" fmla="*/ 41910 h 187642"/>
              <a:gd name="connsiteX20" fmla="*/ 46727 w 341049"/>
              <a:gd name="connsiteY20" fmla="*/ 100013 h 187642"/>
              <a:gd name="connsiteX21" fmla="*/ 341049 w 341049"/>
              <a:gd name="connsiteY21" fmla="*/ 126683 h 187642"/>
              <a:gd name="connsiteX22" fmla="*/ 289614 w 341049"/>
              <a:gd name="connsiteY22" fmla="*/ 178118 h 187642"/>
              <a:gd name="connsiteX23" fmla="*/ 220082 w 341049"/>
              <a:gd name="connsiteY23" fmla="*/ 159068 h 187642"/>
              <a:gd name="connsiteX24" fmla="*/ 191507 w 341049"/>
              <a:gd name="connsiteY24" fmla="*/ 176213 h 187642"/>
              <a:gd name="connsiteX25" fmla="*/ 189602 w 341049"/>
              <a:gd name="connsiteY25" fmla="*/ 178118 h 187642"/>
              <a:gd name="connsiteX26" fmla="*/ 187697 w 341049"/>
              <a:gd name="connsiteY26" fmla="*/ 175260 h 187642"/>
              <a:gd name="connsiteX27" fmla="*/ 248657 w 341049"/>
              <a:gd name="connsiteY27" fmla="*/ 75248 h 187642"/>
              <a:gd name="connsiteX28" fmla="*/ 271517 w 341049"/>
              <a:gd name="connsiteY28" fmla="*/ 58103 h 187642"/>
              <a:gd name="connsiteX29" fmla="*/ 251514 w 341049"/>
              <a:gd name="connsiteY29" fmla="*/ 42863 h 187642"/>
              <a:gd name="connsiteX30" fmla="*/ 177219 w 341049"/>
              <a:gd name="connsiteY30" fmla="*/ 184785 h 187642"/>
              <a:gd name="connsiteX31" fmla="*/ 175314 w 341049"/>
              <a:gd name="connsiteY31" fmla="*/ 187643 h 187642"/>
              <a:gd name="connsiteX32" fmla="*/ 172457 w 341049"/>
              <a:gd name="connsiteY32" fmla="*/ 183833 h 187642"/>
              <a:gd name="connsiteX33" fmla="*/ 166742 w 341049"/>
              <a:gd name="connsiteY33" fmla="*/ 123825 h 187642"/>
              <a:gd name="connsiteX34" fmla="*/ 257229 w 341049"/>
              <a:gd name="connsiteY34" fmla="*/ 0 h 187642"/>
              <a:gd name="connsiteX35" fmla="*/ 313427 w 341049"/>
              <a:gd name="connsiteY35" fmla="*/ 45720 h 187642"/>
              <a:gd name="connsiteX36" fmla="*/ 305807 w 341049"/>
              <a:gd name="connsiteY36" fmla="*/ 67628 h 187642"/>
              <a:gd name="connsiteX37" fmla="*/ 302949 w 341049"/>
              <a:gd name="connsiteY37" fmla="*/ 73343 h 187642"/>
              <a:gd name="connsiteX38" fmla="*/ 308664 w 341049"/>
              <a:gd name="connsiteY38" fmla="*/ 79058 h 187642"/>
              <a:gd name="connsiteX39" fmla="*/ 341049 w 341049"/>
              <a:gd name="connsiteY39" fmla="*/ 126683 h 187642"/>
              <a:gd name="connsiteX40" fmla="*/ 294377 w 341049"/>
              <a:gd name="connsiteY40" fmla="*/ 120968 h 187642"/>
              <a:gd name="connsiteX41" fmla="*/ 260087 w 341049"/>
              <a:gd name="connsiteY41" fmla="*/ 99060 h 187642"/>
              <a:gd name="connsiteX42" fmla="*/ 201032 w 341049"/>
              <a:gd name="connsiteY42" fmla="*/ 143828 h 187642"/>
              <a:gd name="connsiteX43" fmla="*/ 201984 w 341049"/>
              <a:gd name="connsiteY43" fmla="*/ 143828 h 187642"/>
              <a:gd name="connsiteX44" fmla="*/ 235322 w 341049"/>
              <a:gd name="connsiteY44" fmla="*/ 125730 h 187642"/>
              <a:gd name="connsiteX45" fmla="*/ 277232 w 341049"/>
              <a:gd name="connsiteY45" fmla="*/ 137160 h 187642"/>
              <a:gd name="connsiteX46" fmla="*/ 294377 w 341049"/>
              <a:gd name="connsiteY46" fmla="*/ 120968 h 18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41049" h="187642">
                <a:moveTo>
                  <a:pt x="46727" y="100013"/>
                </a:moveTo>
                <a:cubicBezTo>
                  <a:pt x="46727" y="122873"/>
                  <a:pt x="60062" y="136208"/>
                  <a:pt x="77207" y="136208"/>
                </a:cubicBezTo>
                <a:cubicBezTo>
                  <a:pt x="92447" y="136208"/>
                  <a:pt x="103877" y="127635"/>
                  <a:pt x="118164" y="127635"/>
                </a:cubicBezTo>
                <a:cubicBezTo>
                  <a:pt x="128642" y="127635"/>
                  <a:pt x="138167" y="131445"/>
                  <a:pt x="146739" y="143828"/>
                </a:cubicBezTo>
                <a:cubicBezTo>
                  <a:pt x="146739" y="143828"/>
                  <a:pt x="147692" y="143828"/>
                  <a:pt x="147692" y="143828"/>
                </a:cubicBezTo>
                <a:cubicBezTo>
                  <a:pt x="144834" y="120015"/>
                  <a:pt x="133404" y="106680"/>
                  <a:pt x="118164" y="106680"/>
                </a:cubicBezTo>
                <a:cubicBezTo>
                  <a:pt x="108639" y="106680"/>
                  <a:pt x="103877" y="109538"/>
                  <a:pt x="94352" y="109538"/>
                </a:cubicBezTo>
                <a:cubicBezTo>
                  <a:pt x="82922" y="109538"/>
                  <a:pt x="76254" y="102870"/>
                  <a:pt x="76254" y="92393"/>
                </a:cubicBezTo>
                <a:cubicBezTo>
                  <a:pt x="76254" y="79058"/>
                  <a:pt x="89589" y="68580"/>
                  <a:pt x="107687" y="68580"/>
                </a:cubicBezTo>
                <a:cubicBezTo>
                  <a:pt x="140072" y="68580"/>
                  <a:pt x="166742" y="101918"/>
                  <a:pt x="160074" y="175260"/>
                </a:cubicBezTo>
                <a:cubicBezTo>
                  <a:pt x="160074" y="177165"/>
                  <a:pt x="159122" y="178118"/>
                  <a:pt x="158169" y="178118"/>
                </a:cubicBezTo>
                <a:cubicBezTo>
                  <a:pt x="157217" y="178118"/>
                  <a:pt x="156264" y="177165"/>
                  <a:pt x="156264" y="176213"/>
                </a:cubicBezTo>
                <a:cubicBezTo>
                  <a:pt x="150549" y="165735"/>
                  <a:pt x="142929" y="160020"/>
                  <a:pt x="130547" y="160020"/>
                </a:cubicBezTo>
                <a:cubicBezTo>
                  <a:pt x="110544" y="160020"/>
                  <a:pt x="97209" y="178118"/>
                  <a:pt x="65777" y="178118"/>
                </a:cubicBezTo>
                <a:cubicBezTo>
                  <a:pt x="28629" y="178118"/>
                  <a:pt x="54" y="149543"/>
                  <a:pt x="54" y="105728"/>
                </a:cubicBezTo>
                <a:cubicBezTo>
                  <a:pt x="-1851" y="39053"/>
                  <a:pt x="46727" y="953"/>
                  <a:pt x="93399" y="953"/>
                </a:cubicBezTo>
                <a:cubicBezTo>
                  <a:pt x="143882" y="953"/>
                  <a:pt x="164837" y="34290"/>
                  <a:pt x="159122" y="85725"/>
                </a:cubicBezTo>
                <a:cubicBezTo>
                  <a:pt x="159122" y="86678"/>
                  <a:pt x="158169" y="87630"/>
                  <a:pt x="157217" y="87630"/>
                </a:cubicBezTo>
                <a:cubicBezTo>
                  <a:pt x="156264" y="87630"/>
                  <a:pt x="155312" y="86678"/>
                  <a:pt x="155312" y="85725"/>
                </a:cubicBezTo>
                <a:cubicBezTo>
                  <a:pt x="145787" y="58103"/>
                  <a:pt x="128642" y="41910"/>
                  <a:pt x="101972" y="41910"/>
                </a:cubicBezTo>
                <a:cubicBezTo>
                  <a:pt x="70539" y="42863"/>
                  <a:pt x="46727" y="67628"/>
                  <a:pt x="46727" y="100013"/>
                </a:cubicBezTo>
                <a:close/>
                <a:moveTo>
                  <a:pt x="341049" y="126683"/>
                </a:moveTo>
                <a:cubicBezTo>
                  <a:pt x="341049" y="157163"/>
                  <a:pt x="320094" y="178118"/>
                  <a:pt x="289614" y="178118"/>
                </a:cubicBezTo>
                <a:cubicBezTo>
                  <a:pt x="260087" y="178118"/>
                  <a:pt x="241037" y="159068"/>
                  <a:pt x="220082" y="159068"/>
                </a:cubicBezTo>
                <a:cubicBezTo>
                  <a:pt x="205794" y="159068"/>
                  <a:pt x="197222" y="166688"/>
                  <a:pt x="191507" y="176213"/>
                </a:cubicBezTo>
                <a:cubicBezTo>
                  <a:pt x="190554" y="178118"/>
                  <a:pt x="190554" y="178118"/>
                  <a:pt x="189602" y="178118"/>
                </a:cubicBezTo>
                <a:cubicBezTo>
                  <a:pt x="188649" y="178118"/>
                  <a:pt x="187697" y="177165"/>
                  <a:pt x="187697" y="175260"/>
                </a:cubicBezTo>
                <a:cubicBezTo>
                  <a:pt x="182934" y="126683"/>
                  <a:pt x="201984" y="86678"/>
                  <a:pt x="248657" y="75248"/>
                </a:cubicBezTo>
                <a:cubicBezTo>
                  <a:pt x="261039" y="72390"/>
                  <a:pt x="271517" y="70485"/>
                  <a:pt x="271517" y="58103"/>
                </a:cubicBezTo>
                <a:cubicBezTo>
                  <a:pt x="271517" y="49530"/>
                  <a:pt x="263897" y="42863"/>
                  <a:pt x="251514" y="42863"/>
                </a:cubicBezTo>
                <a:cubicBezTo>
                  <a:pt x="219129" y="42863"/>
                  <a:pt x="179124" y="83820"/>
                  <a:pt x="177219" y="184785"/>
                </a:cubicBezTo>
                <a:cubicBezTo>
                  <a:pt x="177219" y="187643"/>
                  <a:pt x="176267" y="187643"/>
                  <a:pt x="175314" y="187643"/>
                </a:cubicBezTo>
                <a:cubicBezTo>
                  <a:pt x="174362" y="187643"/>
                  <a:pt x="173409" y="186690"/>
                  <a:pt x="172457" y="183833"/>
                </a:cubicBezTo>
                <a:cubicBezTo>
                  <a:pt x="169599" y="166688"/>
                  <a:pt x="166742" y="148590"/>
                  <a:pt x="166742" y="123825"/>
                </a:cubicBezTo>
                <a:cubicBezTo>
                  <a:pt x="166742" y="35243"/>
                  <a:pt x="208652" y="0"/>
                  <a:pt x="257229" y="0"/>
                </a:cubicBezTo>
                <a:cubicBezTo>
                  <a:pt x="290567" y="0"/>
                  <a:pt x="313427" y="20003"/>
                  <a:pt x="313427" y="45720"/>
                </a:cubicBezTo>
                <a:cubicBezTo>
                  <a:pt x="313427" y="58103"/>
                  <a:pt x="308664" y="63818"/>
                  <a:pt x="305807" y="67628"/>
                </a:cubicBezTo>
                <a:cubicBezTo>
                  <a:pt x="303902" y="70485"/>
                  <a:pt x="302949" y="71438"/>
                  <a:pt x="302949" y="73343"/>
                </a:cubicBezTo>
                <a:cubicBezTo>
                  <a:pt x="302949" y="75248"/>
                  <a:pt x="304854" y="77153"/>
                  <a:pt x="308664" y="79058"/>
                </a:cubicBezTo>
                <a:cubicBezTo>
                  <a:pt x="327714" y="86678"/>
                  <a:pt x="341049" y="100965"/>
                  <a:pt x="341049" y="126683"/>
                </a:cubicBezTo>
                <a:close/>
                <a:moveTo>
                  <a:pt x="294377" y="120968"/>
                </a:moveTo>
                <a:cubicBezTo>
                  <a:pt x="294377" y="109538"/>
                  <a:pt x="281994" y="99060"/>
                  <a:pt x="260087" y="99060"/>
                </a:cubicBezTo>
                <a:cubicBezTo>
                  <a:pt x="233417" y="99060"/>
                  <a:pt x="207699" y="118110"/>
                  <a:pt x="201032" y="143828"/>
                </a:cubicBezTo>
                <a:cubicBezTo>
                  <a:pt x="201032" y="143828"/>
                  <a:pt x="201032" y="144780"/>
                  <a:pt x="201984" y="143828"/>
                </a:cubicBezTo>
                <a:cubicBezTo>
                  <a:pt x="205794" y="139065"/>
                  <a:pt x="219129" y="125730"/>
                  <a:pt x="235322" y="125730"/>
                </a:cubicBezTo>
                <a:cubicBezTo>
                  <a:pt x="253419" y="125730"/>
                  <a:pt x="261992" y="137160"/>
                  <a:pt x="277232" y="137160"/>
                </a:cubicBezTo>
                <a:cubicBezTo>
                  <a:pt x="288662" y="138113"/>
                  <a:pt x="294377" y="130493"/>
                  <a:pt x="294377" y="120968"/>
                </a:cubicBezTo>
                <a:close/>
              </a:path>
            </a:pathLst>
          </a:custGeom>
          <a:solidFill>
            <a:schemeClr val="bg1"/>
          </a:solidFill>
          <a:ln w="9525" cap="flat">
            <a:noFill/>
            <a:prstDash val="solid"/>
            <a:miter/>
          </a:ln>
        </p:spPr>
        <p:txBody>
          <a:bodyPr rtlCol="0" anchor="ctr"/>
          <a:lstStyle/>
          <a:p>
            <a:endParaRPr lang="en-GB"/>
          </a:p>
        </p:txBody>
      </p:sp>
      <p:sp>
        <p:nvSpPr>
          <p:cNvPr id="8" name="Date Placeholder 7">
            <a:extLst>
              <a:ext uri="{FF2B5EF4-FFF2-40B4-BE49-F238E27FC236}">
                <a16:creationId xmlns:a16="http://schemas.microsoft.com/office/drawing/2014/main" id="{D17C1B39-B3D1-74FF-B055-FA897BE4DE74}"/>
              </a:ext>
            </a:extLst>
          </p:cNvPr>
          <p:cNvSpPr>
            <a:spLocks noGrp="1"/>
          </p:cNvSpPr>
          <p:nvPr>
            <p:ph type="dt" sz="half" idx="10"/>
          </p:nvPr>
        </p:nvSpPr>
        <p:spPr/>
        <p:txBody>
          <a:bodyPr/>
          <a:lstStyle>
            <a:lvl1pPr>
              <a:defRPr>
                <a:solidFill>
                  <a:schemeClr val="bg1"/>
                </a:solidFill>
              </a:defRPr>
            </a:lvl1pPr>
          </a:lstStyle>
          <a:p>
            <a:fld id="{5CE52FC2-6103-4D48-A0B4-DF9159600D90}" type="datetime1">
              <a:rPr lang="en-GB" smtClean="0"/>
              <a:pPr/>
              <a:t>01/04/2024</a:t>
            </a:fld>
            <a:endParaRPr lang="en-GB" dirty="0"/>
          </a:p>
        </p:txBody>
      </p:sp>
      <p:sp>
        <p:nvSpPr>
          <p:cNvPr id="9" name="Footer Placeholder 8">
            <a:extLst>
              <a:ext uri="{FF2B5EF4-FFF2-40B4-BE49-F238E27FC236}">
                <a16:creationId xmlns:a16="http://schemas.microsoft.com/office/drawing/2014/main" id="{FB34A39C-5A93-31FE-E089-9ED4C0BA1336}"/>
              </a:ext>
            </a:extLst>
          </p:cNvPr>
          <p:cNvSpPr>
            <a:spLocks noGrp="1"/>
          </p:cNvSpPr>
          <p:nvPr>
            <p:ph type="ftr" sz="quarter" idx="11"/>
          </p:nvPr>
        </p:nvSpPr>
        <p:spPr/>
        <p:txBody>
          <a:bodyPr/>
          <a:lstStyle>
            <a:lvl1pPr>
              <a:defRPr>
                <a:solidFill>
                  <a:schemeClr val="bg1"/>
                </a:solidFill>
              </a:defRPr>
            </a:lvl1pPr>
          </a:lstStyle>
          <a:p>
            <a:r>
              <a:rPr lang="en-GB"/>
              <a:t>Section Title</a:t>
            </a:r>
            <a:endParaRPr lang="en-GB" dirty="0"/>
          </a:p>
        </p:txBody>
      </p:sp>
      <p:sp>
        <p:nvSpPr>
          <p:cNvPr id="10" name="Slide Number Placeholder 9">
            <a:extLst>
              <a:ext uri="{FF2B5EF4-FFF2-40B4-BE49-F238E27FC236}">
                <a16:creationId xmlns:a16="http://schemas.microsoft.com/office/drawing/2014/main" id="{70F1B3BE-A66D-AE12-5808-4D3C88F0C485}"/>
              </a:ext>
            </a:extLst>
          </p:cNvPr>
          <p:cNvSpPr>
            <a:spLocks noGrp="1"/>
          </p:cNvSpPr>
          <p:nvPr>
            <p:ph type="sldNum" sz="quarter" idx="12"/>
          </p:nvPr>
        </p:nvSpPr>
        <p:spPr/>
        <p:txBody>
          <a:bodyPr/>
          <a:lstStyle/>
          <a:p>
            <a:pPr algn="l"/>
            <a:fld id="{97DC4AD7-E5A9-41F5-9C09-85AE131E01FC}" type="slidenum">
              <a:rPr lang="en-GB" smtClean="0"/>
              <a:pPr algn="l"/>
              <a:t>‹#›</a:t>
            </a:fld>
            <a:endParaRPr lang="en-GB" dirty="0"/>
          </a:p>
        </p:txBody>
      </p:sp>
      <p:sp>
        <p:nvSpPr>
          <p:cNvPr id="11" name="Subtitle 2">
            <a:extLst>
              <a:ext uri="{FF2B5EF4-FFF2-40B4-BE49-F238E27FC236}">
                <a16:creationId xmlns:a16="http://schemas.microsoft.com/office/drawing/2014/main" id="{98A3DB67-B995-8759-1DC9-95DBE675993C}"/>
              </a:ext>
            </a:extLst>
          </p:cNvPr>
          <p:cNvSpPr>
            <a:spLocks noGrp="1"/>
          </p:cNvSpPr>
          <p:nvPr>
            <p:ph type="subTitle" idx="1"/>
          </p:nvPr>
        </p:nvSpPr>
        <p:spPr>
          <a:xfrm>
            <a:off x="490537" y="3007715"/>
            <a:ext cx="21264561" cy="920893"/>
          </a:xfrm>
        </p:spPr>
        <p:txBody>
          <a:bodyPr wrap="square" anchor="b" anchorCtr="0">
            <a:spAutoFit/>
          </a:bodyPr>
          <a:lstStyle>
            <a:lvl1pPr marL="0" indent="0" algn="l">
              <a:lnSpc>
                <a:spcPct val="88000"/>
              </a:lnSpc>
              <a:buNone/>
              <a:defRPr sz="6800" cap="all" spc="150" baseline="0">
                <a:solidFill>
                  <a:schemeClr val="bg2"/>
                </a:solidFill>
                <a:latin typeface="+mj-lt"/>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spTree>
    <p:extLst>
      <p:ext uri="{BB962C8B-B14F-4D97-AF65-F5344CB8AC3E}">
        <p14:creationId xmlns:p14="http://schemas.microsoft.com/office/powerpoint/2010/main" val="183637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667D53-2C1B-0B70-258F-091C8E6AF943}"/>
              </a:ext>
            </a:extLst>
          </p:cNvPr>
          <p:cNvSpPr>
            <a:spLocks noGrp="1"/>
          </p:cNvSpPr>
          <p:nvPr>
            <p:ph type="title" hasCustomPrompt="1"/>
          </p:nvPr>
        </p:nvSpPr>
        <p:spPr>
          <a:xfrm>
            <a:off x="490538" y="4080624"/>
            <a:ext cx="21264562" cy="2031325"/>
          </a:xfrm>
        </p:spPr>
        <p:txBody>
          <a:bodyPr anchor="t" anchorCtr="0"/>
          <a:lstStyle>
            <a:lvl1pPr>
              <a:lnSpc>
                <a:spcPct val="88000"/>
              </a:lnSpc>
              <a:defRPr sz="15000" spc="300" baseline="0">
                <a:solidFill>
                  <a:schemeClr val="bg1"/>
                </a:solidFill>
              </a:defRPr>
            </a:lvl1pPr>
          </a:lstStyle>
          <a:p>
            <a:r>
              <a:rPr lang="en-US" dirty="0"/>
              <a:t>Click to add title</a:t>
            </a:r>
            <a:endParaRPr lang="en-GB" dirty="0"/>
          </a:p>
        </p:txBody>
      </p:sp>
      <p:sp>
        <p:nvSpPr>
          <p:cNvPr id="4" name="Graphic 14">
            <a:extLst>
              <a:ext uri="{FF2B5EF4-FFF2-40B4-BE49-F238E27FC236}">
                <a16:creationId xmlns:a16="http://schemas.microsoft.com/office/drawing/2014/main" id="{636B30E5-7A3E-0B09-29B9-847E839A9A67}"/>
              </a:ext>
            </a:extLst>
          </p:cNvPr>
          <p:cNvSpPr>
            <a:spLocks noChangeAspect="1"/>
          </p:cNvSpPr>
          <p:nvPr userDrawn="1"/>
        </p:nvSpPr>
        <p:spPr>
          <a:xfrm>
            <a:off x="490538" y="12955183"/>
            <a:ext cx="457200" cy="251547"/>
          </a:xfrm>
          <a:custGeom>
            <a:avLst/>
            <a:gdLst>
              <a:gd name="connsiteX0" fmla="*/ 46727 w 341049"/>
              <a:gd name="connsiteY0" fmla="*/ 100013 h 187642"/>
              <a:gd name="connsiteX1" fmla="*/ 77207 w 341049"/>
              <a:gd name="connsiteY1" fmla="*/ 136208 h 187642"/>
              <a:gd name="connsiteX2" fmla="*/ 118164 w 341049"/>
              <a:gd name="connsiteY2" fmla="*/ 127635 h 187642"/>
              <a:gd name="connsiteX3" fmla="*/ 146739 w 341049"/>
              <a:gd name="connsiteY3" fmla="*/ 143828 h 187642"/>
              <a:gd name="connsiteX4" fmla="*/ 147692 w 341049"/>
              <a:gd name="connsiteY4" fmla="*/ 143828 h 187642"/>
              <a:gd name="connsiteX5" fmla="*/ 118164 w 341049"/>
              <a:gd name="connsiteY5" fmla="*/ 106680 h 187642"/>
              <a:gd name="connsiteX6" fmla="*/ 94352 w 341049"/>
              <a:gd name="connsiteY6" fmla="*/ 109538 h 187642"/>
              <a:gd name="connsiteX7" fmla="*/ 76254 w 341049"/>
              <a:gd name="connsiteY7" fmla="*/ 92393 h 187642"/>
              <a:gd name="connsiteX8" fmla="*/ 107687 w 341049"/>
              <a:gd name="connsiteY8" fmla="*/ 68580 h 187642"/>
              <a:gd name="connsiteX9" fmla="*/ 160074 w 341049"/>
              <a:gd name="connsiteY9" fmla="*/ 175260 h 187642"/>
              <a:gd name="connsiteX10" fmla="*/ 158169 w 341049"/>
              <a:gd name="connsiteY10" fmla="*/ 178118 h 187642"/>
              <a:gd name="connsiteX11" fmla="*/ 156264 w 341049"/>
              <a:gd name="connsiteY11" fmla="*/ 176213 h 187642"/>
              <a:gd name="connsiteX12" fmla="*/ 130547 w 341049"/>
              <a:gd name="connsiteY12" fmla="*/ 160020 h 187642"/>
              <a:gd name="connsiteX13" fmla="*/ 65777 w 341049"/>
              <a:gd name="connsiteY13" fmla="*/ 178118 h 187642"/>
              <a:gd name="connsiteX14" fmla="*/ 54 w 341049"/>
              <a:gd name="connsiteY14" fmla="*/ 105728 h 187642"/>
              <a:gd name="connsiteX15" fmla="*/ 93399 w 341049"/>
              <a:gd name="connsiteY15" fmla="*/ 953 h 187642"/>
              <a:gd name="connsiteX16" fmla="*/ 159122 w 341049"/>
              <a:gd name="connsiteY16" fmla="*/ 85725 h 187642"/>
              <a:gd name="connsiteX17" fmla="*/ 157217 w 341049"/>
              <a:gd name="connsiteY17" fmla="*/ 87630 h 187642"/>
              <a:gd name="connsiteX18" fmla="*/ 155312 w 341049"/>
              <a:gd name="connsiteY18" fmla="*/ 85725 h 187642"/>
              <a:gd name="connsiteX19" fmla="*/ 101972 w 341049"/>
              <a:gd name="connsiteY19" fmla="*/ 41910 h 187642"/>
              <a:gd name="connsiteX20" fmla="*/ 46727 w 341049"/>
              <a:gd name="connsiteY20" fmla="*/ 100013 h 187642"/>
              <a:gd name="connsiteX21" fmla="*/ 341049 w 341049"/>
              <a:gd name="connsiteY21" fmla="*/ 126683 h 187642"/>
              <a:gd name="connsiteX22" fmla="*/ 289614 w 341049"/>
              <a:gd name="connsiteY22" fmla="*/ 178118 h 187642"/>
              <a:gd name="connsiteX23" fmla="*/ 220082 w 341049"/>
              <a:gd name="connsiteY23" fmla="*/ 159068 h 187642"/>
              <a:gd name="connsiteX24" fmla="*/ 191507 w 341049"/>
              <a:gd name="connsiteY24" fmla="*/ 176213 h 187642"/>
              <a:gd name="connsiteX25" fmla="*/ 189602 w 341049"/>
              <a:gd name="connsiteY25" fmla="*/ 178118 h 187642"/>
              <a:gd name="connsiteX26" fmla="*/ 187697 w 341049"/>
              <a:gd name="connsiteY26" fmla="*/ 175260 h 187642"/>
              <a:gd name="connsiteX27" fmla="*/ 248657 w 341049"/>
              <a:gd name="connsiteY27" fmla="*/ 75248 h 187642"/>
              <a:gd name="connsiteX28" fmla="*/ 271517 w 341049"/>
              <a:gd name="connsiteY28" fmla="*/ 58103 h 187642"/>
              <a:gd name="connsiteX29" fmla="*/ 251514 w 341049"/>
              <a:gd name="connsiteY29" fmla="*/ 42863 h 187642"/>
              <a:gd name="connsiteX30" fmla="*/ 177219 w 341049"/>
              <a:gd name="connsiteY30" fmla="*/ 184785 h 187642"/>
              <a:gd name="connsiteX31" fmla="*/ 175314 w 341049"/>
              <a:gd name="connsiteY31" fmla="*/ 187643 h 187642"/>
              <a:gd name="connsiteX32" fmla="*/ 172457 w 341049"/>
              <a:gd name="connsiteY32" fmla="*/ 183833 h 187642"/>
              <a:gd name="connsiteX33" fmla="*/ 166742 w 341049"/>
              <a:gd name="connsiteY33" fmla="*/ 123825 h 187642"/>
              <a:gd name="connsiteX34" fmla="*/ 257229 w 341049"/>
              <a:gd name="connsiteY34" fmla="*/ 0 h 187642"/>
              <a:gd name="connsiteX35" fmla="*/ 313427 w 341049"/>
              <a:gd name="connsiteY35" fmla="*/ 45720 h 187642"/>
              <a:gd name="connsiteX36" fmla="*/ 305807 w 341049"/>
              <a:gd name="connsiteY36" fmla="*/ 67628 h 187642"/>
              <a:gd name="connsiteX37" fmla="*/ 302949 w 341049"/>
              <a:gd name="connsiteY37" fmla="*/ 73343 h 187642"/>
              <a:gd name="connsiteX38" fmla="*/ 308664 w 341049"/>
              <a:gd name="connsiteY38" fmla="*/ 79058 h 187642"/>
              <a:gd name="connsiteX39" fmla="*/ 341049 w 341049"/>
              <a:gd name="connsiteY39" fmla="*/ 126683 h 187642"/>
              <a:gd name="connsiteX40" fmla="*/ 294377 w 341049"/>
              <a:gd name="connsiteY40" fmla="*/ 120968 h 187642"/>
              <a:gd name="connsiteX41" fmla="*/ 260087 w 341049"/>
              <a:gd name="connsiteY41" fmla="*/ 99060 h 187642"/>
              <a:gd name="connsiteX42" fmla="*/ 201032 w 341049"/>
              <a:gd name="connsiteY42" fmla="*/ 143828 h 187642"/>
              <a:gd name="connsiteX43" fmla="*/ 201984 w 341049"/>
              <a:gd name="connsiteY43" fmla="*/ 143828 h 187642"/>
              <a:gd name="connsiteX44" fmla="*/ 235322 w 341049"/>
              <a:gd name="connsiteY44" fmla="*/ 125730 h 187642"/>
              <a:gd name="connsiteX45" fmla="*/ 277232 w 341049"/>
              <a:gd name="connsiteY45" fmla="*/ 137160 h 187642"/>
              <a:gd name="connsiteX46" fmla="*/ 294377 w 341049"/>
              <a:gd name="connsiteY46" fmla="*/ 120968 h 18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41049" h="187642">
                <a:moveTo>
                  <a:pt x="46727" y="100013"/>
                </a:moveTo>
                <a:cubicBezTo>
                  <a:pt x="46727" y="122873"/>
                  <a:pt x="60062" y="136208"/>
                  <a:pt x="77207" y="136208"/>
                </a:cubicBezTo>
                <a:cubicBezTo>
                  <a:pt x="92447" y="136208"/>
                  <a:pt x="103877" y="127635"/>
                  <a:pt x="118164" y="127635"/>
                </a:cubicBezTo>
                <a:cubicBezTo>
                  <a:pt x="128642" y="127635"/>
                  <a:pt x="138167" y="131445"/>
                  <a:pt x="146739" y="143828"/>
                </a:cubicBezTo>
                <a:cubicBezTo>
                  <a:pt x="146739" y="143828"/>
                  <a:pt x="147692" y="143828"/>
                  <a:pt x="147692" y="143828"/>
                </a:cubicBezTo>
                <a:cubicBezTo>
                  <a:pt x="144834" y="120015"/>
                  <a:pt x="133404" y="106680"/>
                  <a:pt x="118164" y="106680"/>
                </a:cubicBezTo>
                <a:cubicBezTo>
                  <a:pt x="108639" y="106680"/>
                  <a:pt x="103877" y="109538"/>
                  <a:pt x="94352" y="109538"/>
                </a:cubicBezTo>
                <a:cubicBezTo>
                  <a:pt x="82922" y="109538"/>
                  <a:pt x="76254" y="102870"/>
                  <a:pt x="76254" y="92393"/>
                </a:cubicBezTo>
                <a:cubicBezTo>
                  <a:pt x="76254" y="79058"/>
                  <a:pt x="89589" y="68580"/>
                  <a:pt x="107687" y="68580"/>
                </a:cubicBezTo>
                <a:cubicBezTo>
                  <a:pt x="140072" y="68580"/>
                  <a:pt x="166742" y="101918"/>
                  <a:pt x="160074" y="175260"/>
                </a:cubicBezTo>
                <a:cubicBezTo>
                  <a:pt x="160074" y="177165"/>
                  <a:pt x="159122" y="178118"/>
                  <a:pt x="158169" y="178118"/>
                </a:cubicBezTo>
                <a:cubicBezTo>
                  <a:pt x="157217" y="178118"/>
                  <a:pt x="156264" y="177165"/>
                  <a:pt x="156264" y="176213"/>
                </a:cubicBezTo>
                <a:cubicBezTo>
                  <a:pt x="150549" y="165735"/>
                  <a:pt x="142929" y="160020"/>
                  <a:pt x="130547" y="160020"/>
                </a:cubicBezTo>
                <a:cubicBezTo>
                  <a:pt x="110544" y="160020"/>
                  <a:pt x="97209" y="178118"/>
                  <a:pt x="65777" y="178118"/>
                </a:cubicBezTo>
                <a:cubicBezTo>
                  <a:pt x="28629" y="178118"/>
                  <a:pt x="54" y="149543"/>
                  <a:pt x="54" y="105728"/>
                </a:cubicBezTo>
                <a:cubicBezTo>
                  <a:pt x="-1851" y="39053"/>
                  <a:pt x="46727" y="953"/>
                  <a:pt x="93399" y="953"/>
                </a:cubicBezTo>
                <a:cubicBezTo>
                  <a:pt x="143882" y="953"/>
                  <a:pt x="164837" y="34290"/>
                  <a:pt x="159122" y="85725"/>
                </a:cubicBezTo>
                <a:cubicBezTo>
                  <a:pt x="159122" y="86678"/>
                  <a:pt x="158169" y="87630"/>
                  <a:pt x="157217" y="87630"/>
                </a:cubicBezTo>
                <a:cubicBezTo>
                  <a:pt x="156264" y="87630"/>
                  <a:pt x="155312" y="86678"/>
                  <a:pt x="155312" y="85725"/>
                </a:cubicBezTo>
                <a:cubicBezTo>
                  <a:pt x="145787" y="58103"/>
                  <a:pt x="128642" y="41910"/>
                  <a:pt x="101972" y="41910"/>
                </a:cubicBezTo>
                <a:cubicBezTo>
                  <a:pt x="70539" y="42863"/>
                  <a:pt x="46727" y="67628"/>
                  <a:pt x="46727" y="100013"/>
                </a:cubicBezTo>
                <a:close/>
                <a:moveTo>
                  <a:pt x="341049" y="126683"/>
                </a:moveTo>
                <a:cubicBezTo>
                  <a:pt x="341049" y="157163"/>
                  <a:pt x="320094" y="178118"/>
                  <a:pt x="289614" y="178118"/>
                </a:cubicBezTo>
                <a:cubicBezTo>
                  <a:pt x="260087" y="178118"/>
                  <a:pt x="241037" y="159068"/>
                  <a:pt x="220082" y="159068"/>
                </a:cubicBezTo>
                <a:cubicBezTo>
                  <a:pt x="205794" y="159068"/>
                  <a:pt x="197222" y="166688"/>
                  <a:pt x="191507" y="176213"/>
                </a:cubicBezTo>
                <a:cubicBezTo>
                  <a:pt x="190554" y="178118"/>
                  <a:pt x="190554" y="178118"/>
                  <a:pt x="189602" y="178118"/>
                </a:cubicBezTo>
                <a:cubicBezTo>
                  <a:pt x="188649" y="178118"/>
                  <a:pt x="187697" y="177165"/>
                  <a:pt x="187697" y="175260"/>
                </a:cubicBezTo>
                <a:cubicBezTo>
                  <a:pt x="182934" y="126683"/>
                  <a:pt x="201984" y="86678"/>
                  <a:pt x="248657" y="75248"/>
                </a:cubicBezTo>
                <a:cubicBezTo>
                  <a:pt x="261039" y="72390"/>
                  <a:pt x="271517" y="70485"/>
                  <a:pt x="271517" y="58103"/>
                </a:cubicBezTo>
                <a:cubicBezTo>
                  <a:pt x="271517" y="49530"/>
                  <a:pt x="263897" y="42863"/>
                  <a:pt x="251514" y="42863"/>
                </a:cubicBezTo>
                <a:cubicBezTo>
                  <a:pt x="219129" y="42863"/>
                  <a:pt x="179124" y="83820"/>
                  <a:pt x="177219" y="184785"/>
                </a:cubicBezTo>
                <a:cubicBezTo>
                  <a:pt x="177219" y="187643"/>
                  <a:pt x="176267" y="187643"/>
                  <a:pt x="175314" y="187643"/>
                </a:cubicBezTo>
                <a:cubicBezTo>
                  <a:pt x="174362" y="187643"/>
                  <a:pt x="173409" y="186690"/>
                  <a:pt x="172457" y="183833"/>
                </a:cubicBezTo>
                <a:cubicBezTo>
                  <a:pt x="169599" y="166688"/>
                  <a:pt x="166742" y="148590"/>
                  <a:pt x="166742" y="123825"/>
                </a:cubicBezTo>
                <a:cubicBezTo>
                  <a:pt x="166742" y="35243"/>
                  <a:pt x="208652" y="0"/>
                  <a:pt x="257229" y="0"/>
                </a:cubicBezTo>
                <a:cubicBezTo>
                  <a:pt x="290567" y="0"/>
                  <a:pt x="313427" y="20003"/>
                  <a:pt x="313427" y="45720"/>
                </a:cubicBezTo>
                <a:cubicBezTo>
                  <a:pt x="313427" y="58103"/>
                  <a:pt x="308664" y="63818"/>
                  <a:pt x="305807" y="67628"/>
                </a:cubicBezTo>
                <a:cubicBezTo>
                  <a:pt x="303902" y="70485"/>
                  <a:pt x="302949" y="71438"/>
                  <a:pt x="302949" y="73343"/>
                </a:cubicBezTo>
                <a:cubicBezTo>
                  <a:pt x="302949" y="75248"/>
                  <a:pt x="304854" y="77153"/>
                  <a:pt x="308664" y="79058"/>
                </a:cubicBezTo>
                <a:cubicBezTo>
                  <a:pt x="327714" y="86678"/>
                  <a:pt x="341049" y="100965"/>
                  <a:pt x="341049" y="126683"/>
                </a:cubicBezTo>
                <a:close/>
                <a:moveTo>
                  <a:pt x="294377" y="120968"/>
                </a:moveTo>
                <a:cubicBezTo>
                  <a:pt x="294377" y="109538"/>
                  <a:pt x="281994" y="99060"/>
                  <a:pt x="260087" y="99060"/>
                </a:cubicBezTo>
                <a:cubicBezTo>
                  <a:pt x="233417" y="99060"/>
                  <a:pt x="207699" y="118110"/>
                  <a:pt x="201032" y="143828"/>
                </a:cubicBezTo>
                <a:cubicBezTo>
                  <a:pt x="201032" y="143828"/>
                  <a:pt x="201032" y="144780"/>
                  <a:pt x="201984" y="143828"/>
                </a:cubicBezTo>
                <a:cubicBezTo>
                  <a:pt x="205794" y="139065"/>
                  <a:pt x="219129" y="125730"/>
                  <a:pt x="235322" y="125730"/>
                </a:cubicBezTo>
                <a:cubicBezTo>
                  <a:pt x="253419" y="125730"/>
                  <a:pt x="261992" y="137160"/>
                  <a:pt x="277232" y="137160"/>
                </a:cubicBezTo>
                <a:cubicBezTo>
                  <a:pt x="288662" y="138113"/>
                  <a:pt x="294377" y="130493"/>
                  <a:pt x="294377" y="120968"/>
                </a:cubicBezTo>
                <a:close/>
              </a:path>
            </a:pathLst>
          </a:custGeom>
          <a:solidFill>
            <a:schemeClr val="bg1"/>
          </a:solidFill>
          <a:ln w="9525" cap="flat">
            <a:noFill/>
            <a:prstDash val="solid"/>
            <a:miter/>
          </a:ln>
        </p:spPr>
        <p:txBody>
          <a:bodyPr rtlCol="0" anchor="ctr"/>
          <a:lstStyle/>
          <a:p>
            <a:endParaRPr lang="en-GB"/>
          </a:p>
        </p:txBody>
      </p:sp>
      <p:sp>
        <p:nvSpPr>
          <p:cNvPr id="8" name="Date Placeholder 7">
            <a:extLst>
              <a:ext uri="{FF2B5EF4-FFF2-40B4-BE49-F238E27FC236}">
                <a16:creationId xmlns:a16="http://schemas.microsoft.com/office/drawing/2014/main" id="{D17C1B39-B3D1-74FF-B055-FA897BE4DE74}"/>
              </a:ext>
            </a:extLst>
          </p:cNvPr>
          <p:cNvSpPr>
            <a:spLocks noGrp="1"/>
          </p:cNvSpPr>
          <p:nvPr>
            <p:ph type="dt" sz="half" idx="10"/>
          </p:nvPr>
        </p:nvSpPr>
        <p:spPr/>
        <p:txBody>
          <a:bodyPr/>
          <a:lstStyle>
            <a:lvl1pPr>
              <a:defRPr>
                <a:solidFill>
                  <a:schemeClr val="bg1"/>
                </a:solidFill>
              </a:defRPr>
            </a:lvl1pPr>
          </a:lstStyle>
          <a:p>
            <a:fld id="{5CE52FC2-6103-4D48-A0B4-DF9159600D90}" type="datetime1">
              <a:rPr lang="en-GB" smtClean="0"/>
              <a:pPr/>
              <a:t>01/04/2024</a:t>
            </a:fld>
            <a:endParaRPr lang="en-GB" dirty="0"/>
          </a:p>
        </p:txBody>
      </p:sp>
      <p:sp>
        <p:nvSpPr>
          <p:cNvPr id="9" name="Footer Placeholder 8">
            <a:extLst>
              <a:ext uri="{FF2B5EF4-FFF2-40B4-BE49-F238E27FC236}">
                <a16:creationId xmlns:a16="http://schemas.microsoft.com/office/drawing/2014/main" id="{FB34A39C-5A93-31FE-E089-9ED4C0BA1336}"/>
              </a:ext>
            </a:extLst>
          </p:cNvPr>
          <p:cNvSpPr>
            <a:spLocks noGrp="1"/>
          </p:cNvSpPr>
          <p:nvPr>
            <p:ph type="ftr" sz="quarter" idx="11"/>
          </p:nvPr>
        </p:nvSpPr>
        <p:spPr/>
        <p:txBody>
          <a:bodyPr/>
          <a:lstStyle>
            <a:lvl1pPr>
              <a:defRPr>
                <a:solidFill>
                  <a:schemeClr val="bg1"/>
                </a:solidFill>
              </a:defRPr>
            </a:lvl1pPr>
          </a:lstStyle>
          <a:p>
            <a:r>
              <a:rPr lang="en-GB"/>
              <a:t>Section Title</a:t>
            </a:r>
            <a:endParaRPr lang="en-GB" dirty="0"/>
          </a:p>
        </p:txBody>
      </p:sp>
      <p:sp>
        <p:nvSpPr>
          <p:cNvPr id="10" name="Slide Number Placeholder 9">
            <a:extLst>
              <a:ext uri="{FF2B5EF4-FFF2-40B4-BE49-F238E27FC236}">
                <a16:creationId xmlns:a16="http://schemas.microsoft.com/office/drawing/2014/main" id="{70F1B3BE-A66D-AE12-5808-4D3C88F0C485}"/>
              </a:ext>
            </a:extLst>
          </p:cNvPr>
          <p:cNvSpPr>
            <a:spLocks noGrp="1"/>
          </p:cNvSpPr>
          <p:nvPr>
            <p:ph type="sldNum" sz="quarter" idx="12"/>
          </p:nvPr>
        </p:nvSpPr>
        <p:spPr/>
        <p:txBody>
          <a:bodyPr/>
          <a:lstStyle/>
          <a:p>
            <a:pPr algn="l"/>
            <a:fld id="{97DC4AD7-E5A9-41F5-9C09-85AE131E01FC}" type="slidenum">
              <a:rPr lang="en-GB" smtClean="0"/>
              <a:pPr algn="l"/>
              <a:t>‹#›</a:t>
            </a:fld>
            <a:endParaRPr lang="en-GB" dirty="0"/>
          </a:p>
        </p:txBody>
      </p:sp>
      <p:sp>
        <p:nvSpPr>
          <p:cNvPr id="11" name="Subtitle 2">
            <a:extLst>
              <a:ext uri="{FF2B5EF4-FFF2-40B4-BE49-F238E27FC236}">
                <a16:creationId xmlns:a16="http://schemas.microsoft.com/office/drawing/2014/main" id="{98A3DB67-B995-8759-1DC9-95DBE675993C}"/>
              </a:ext>
            </a:extLst>
          </p:cNvPr>
          <p:cNvSpPr>
            <a:spLocks noGrp="1"/>
          </p:cNvSpPr>
          <p:nvPr>
            <p:ph type="subTitle" idx="1"/>
          </p:nvPr>
        </p:nvSpPr>
        <p:spPr>
          <a:xfrm>
            <a:off x="490537" y="3007715"/>
            <a:ext cx="21264561" cy="920893"/>
          </a:xfrm>
        </p:spPr>
        <p:txBody>
          <a:bodyPr wrap="square" anchor="b" anchorCtr="0">
            <a:spAutoFit/>
          </a:bodyPr>
          <a:lstStyle>
            <a:lvl1pPr marL="0" indent="0" algn="l">
              <a:lnSpc>
                <a:spcPct val="88000"/>
              </a:lnSpc>
              <a:buNone/>
              <a:defRPr sz="6800" cap="all" spc="150" baseline="0">
                <a:solidFill>
                  <a:schemeClr val="bg2"/>
                </a:solidFill>
                <a:latin typeface="+mj-lt"/>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spTree>
    <p:extLst>
      <p:ext uri="{BB962C8B-B14F-4D97-AF65-F5344CB8AC3E}">
        <p14:creationId xmlns:p14="http://schemas.microsoft.com/office/powerpoint/2010/main" val="212040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70F3DD-2551-C970-A1C3-0B761058B1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81200" y="0"/>
            <a:ext cx="9702799" cy="13716000"/>
          </a:xfrm>
          <a:prstGeom prst="rect">
            <a:avLst/>
          </a:prstGeom>
        </p:spPr>
      </p:pic>
      <p:sp>
        <p:nvSpPr>
          <p:cNvPr id="3" name="Content Placeholder 2"/>
          <p:cNvSpPr>
            <a:spLocks noGrp="1"/>
          </p:cNvSpPr>
          <p:nvPr>
            <p:ph idx="1"/>
          </p:nvPr>
        </p:nvSpPr>
        <p:spPr>
          <a:xfrm>
            <a:off x="1565275" y="3544888"/>
            <a:ext cx="8607425" cy="8893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121DD8B-39A2-57A0-F60E-E02F79317274}"/>
              </a:ext>
            </a:extLst>
          </p:cNvPr>
          <p:cNvSpPr>
            <a:spLocks noGrp="1"/>
          </p:cNvSpPr>
          <p:nvPr>
            <p:ph type="dt" sz="half" idx="10"/>
          </p:nvPr>
        </p:nvSpPr>
        <p:spPr/>
        <p:txBody>
          <a:bodyPr/>
          <a:lstStyle/>
          <a:p>
            <a:fld id="{50E2AF58-154B-084F-B767-1A9797C83161}" type="datetime1">
              <a:rPr lang="en-GB" smtClean="0"/>
              <a:t>01/04/2024</a:t>
            </a:fld>
            <a:endParaRPr lang="en-GB" dirty="0"/>
          </a:p>
        </p:txBody>
      </p:sp>
      <p:sp>
        <p:nvSpPr>
          <p:cNvPr id="8" name="Footer Placeholder 7">
            <a:extLst>
              <a:ext uri="{FF2B5EF4-FFF2-40B4-BE49-F238E27FC236}">
                <a16:creationId xmlns:a16="http://schemas.microsoft.com/office/drawing/2014/main" id="{47573603-3E46-215D-3686-DEA8D9FF5991}"/>
              </a:ext>
            </a:extLst>
          </p:cNvPr>
          <p:cNvSpPr>
            <a:spLocks noGrp="1"/>
          </p:cNvSpPr>
          <p:nvPr>
            <p:ph type="ftr" sz="quarter" idx="11"/>
          </p:nvPr>
        </p:nvSpPr>
        <p:spPr/>
        <p:txBody>
          <a:bodyPr/>
          <a:lstStyle/>
          <a:p>
            <a:r>
              <a:rPr lang="en-GB"/>
              <a:t>Section Title</a:t>
            </a:r>
            <a:endParaRPr lang="en-GB" dirty="0"/>
          </a:p>
        </p:txBody>
      </p:sp>
      <p:sp>
        <p:nvSpPr>
          <p:cNvPr id="9" name="Slide Number Placeholder 8">
            <a:extLst>
              <a:ext uri="{FF2B5EF4-FFF2-40B4-BE49-F238E27FC236}">
                <a16:creationId xmlns:a16="http://schemas.microsoft.com/office/drawing/2014/main" id="{AFB34A9B-F619-8A13-DB7C-378B3A58BD3C}"/>
              </a:ext>
            </a:extLst>
          </p:cNvPr>
          <p:cNvSpPr>
            <a:spLocks noGrp="1"/>
          </p:cNvSpPr>
          <p:nvPr>
            <p:ph type="sldNum" sz="quarter" idx="12"/>
          </p:nvPr>
        </p:nvSpPr>
        <p:spPr>
          <a:xfrm>
            <a:off x="490538" y="449138"/>
            <a:ext cx="468410" cy="338554"/>
          </a:xfrm>
        </p:spPr>
        <p:txBody>
          <a:bodyPr/>
          <a:lstStyle/>
          <a:p>
            <a:pPr algn="l"/>
            <a:fld id="{97DC4AD7-E5A9-41F5-9C09-85AE131E01FC}" type="slidenum">
              <a:rPr lang="en-GB" smtClean="0"/>
              <a:pPr algn="l"/>
              <a:t>‹#›</a:t>
            </a:fld>
            <a:endParaRPr lang="en-GB" dirty="0"/>
          </a:p>
        </p:txBody>
      </p:sp>
      <p:sp>
        <p:nvSpPr>
          <p:cNvPr id="10" name="Title 9">
            <a:extLst>
              <a:ext uri="{FF2B5EF4-FFF2-40B4-BE49-F238E27FC236}">
                <a16:creationId xmlns:a16="http://schemas.microsoft.com/office/drawing/2014/main" id="{57FFAB9F-A535-907D-AC40-B61C586C456F}"/>
              </a:ext>
            </a:extLst>
          </p:cNvPr>
          <p:cNvSpPr>
            <a:spLocks noGrp="1"/>
          </p:cNvSpPr>
          <p:nvPr>
            <p:ph type="title" hasCustomPrompt="1"/>
          </p:nvPr>
        </p:nvSpPr>
        <p:spPr>
          <a:xfrm>
            <a:off x="1565275" y="2201404"/>
            <a:ext cx="8607425" cy="920893"/>
          </a:xfrm>
        </p:spPr>
        <p:txBody>
          <a:bodyPr/>
          <a:lstStyle/>
          <a:p>
            <a:r>
              <a:rPr lang="en-US" dirty="0"/>
              <a:t>Click to add title</a:t>
            </a:r>
            <a:endParaRPr lang="en-GB" dirty="0"/>
          </a:p>
        </p:txBody>
      </p:sp>
      <p:sp>
        <p:nvSpPr>
          <p:cNvPr id="18" name="Graphic 14">
            <a:extLst>
              <a:ext uri="{FF2B5EF4-FFF2-40B4-BE49-F238E27FC236}">
                <a16:creationId xmlns:a16="http://schemas.microsoft.com/office/drawing/2014/main" id="{FEDDAFC0-83A3-4848-5FA2-4A54ECCEA237}"/>
              </a:ext>
            </a:extLst>
          </p:cNvPr>
          <p:cNvSpPr>
            <a:spLocks noChangeAspect="1"/>
          </p:cNvSpPr>
          <p:nvPr/>
        </p:nvSpPr>
        <p:spPr>
          <a:xfrm>
            <a:off x="490538" y="12955183"/>
            <a:ext cx="457200" cy="251547"/>
          </a:xfrm>
          <a:custGeom>
            <a:avLst/>
            <a:gdLst>
              <a:gd name="connsiteX0" fmla="*/ 46727 w 341049"/>
              <a:gd name="connsiteY0" fmla="*/ 100013 h 187642"/>
              <a:gd name="connsiteX1" fmla="*/ 77207 w 341049"/>
              <a:gd name="connsiteY1" fmla="*/ 136208 h 187642"/>
              <a:gd name="connsiteX2" fmla="*/ 118164 w 341049"/>
              <a:gd name="connsiteY2" fmla="*/ 127635 h 187642"/>
              <a:gd name="connsiteX3" fmla="*/ 146739 w 341049"/>
              <a:gd name="connsiteY3" fmla="*/ 143828 h 187642"/>
              <a:gd name="connsiteX4" fmla="*/ 147692 w 341049"/>
              <a:gd name="connsiteY4" fmla="*/ 143828 h 187642"/>
              <a:gd name="connsiteX5" fmla="*/ 118164 w 341049"/>
              <a:gd name="connsiteY5" fmla="*/ 106680 h 187642"/>
              <a:gd name="connsiteX6" fmla="*/ 94352 w 341049"/>
              <a:gd name="connsiteY6" fmla="*/ 109538 h 187642"/>
              <a:gd name="connsiteX7" fmla="*/ 76254 w 341049"/>
              <a:gd name="connsiteY7" fmla="*/ 92393 h 187642"/>
              <a:gd name="connsiteX8" fmla="*/ 107687 w 341049"/>
              <a:gd name="connsiteY8" fmla="*/ 68580 h 187642"/>
              <a:gd name="connsiteX9" fmla="*/ 160074 w 341049"/>
              <a:gd name="connsiteY9" fmla="*/ 175260 h 187642"/>
              <a:gd name="connsiteX10" fmla="*/ 158169 w 341049"/>
              <a:gd name="connsiteY10" fmla="*/ 178118 h 187642"/>
              <a:gd name="connsiteX11" fmla="*/ 156264 w 341049"/>
              <a:gd name="connsiteY11" fmla="*/ 176213 h 187642"/>
              <a:gd name="connsiteX12" fmla="*/ 130547 w 341049"/>
              <a:gd name="connsiteY12" fmla="*/ 160020 h 187642"/>
              <a:gd name="connsiteX13" fmla="*/ 65777 w 341049"/>
              <a:gd name="connsiteY13" fmla="*/ 178118 h 187642"/>
              <a:gd name="connsiteX14" fmla="*/ 54 w 341049"/>
              <a:gd name="connsiteY14" fmla="*/ 105728 h 187642"/>
              <a:gd name="connsiteX15" fmla="*/ 93399 w 341049"/>
              <a:gd name="connsiteY15" fmla="*/ 953 h 187642"/>
              <a:gd name="connsiteX16" fmla="*/ 159122 w 341049"/>
              <a:gd name="connsiteY16" fmla="*/ 85725 h 187642"/>
              <a:gd name="connsiteX17" fmla="*/ 157217 w 341049"/>
              <a:gd name="connsiteY17" fmla="*/ 87630 h 187642"/>
              <a:gd name="connsiteX18" fmla="*/ 155312 w 341049"/>
              <a:gd name="connsiteY18" fmla="*/ 85725 h 187642"/>
              <a:gd name="connsiteX19" fmla="*/ 101972 w 341049"/>
              <a:gd name="connsiteY19" fmla="*/ 41910 h 187642"/>
              <a:gd name="connsiteX20" fmla="*/ 46727 w 341049"/>
              <a:gd name="connsiteY20" fmla="*/ 100013 h 187642"/>
              <a:gd name="connsiteX21" fmla="*/ 341049 w 341049"/>
              <a:gd name="connsiteY21" fmla="*/ 126683 h 187642"/>
              <a:gd name="connsiteX22" fmla="*/ 289614 w 341049"/>
              <a:gd name="connsiteY22" fmla="*/ 178118 h 187642"/>
              <a:gd name="connsiteX23" fmla="*/ 220082 w 341049"/>
              <a:gd name="connsiteY23" fmla="*/ 159068 h 187642"/>
              <a:gd name="connsiteX24" fmla="*/ 191507 w 341049"/>
              <a:gd name="connsiteY24" fmla="*/ 176213 h 187642"/>
              <a:gd name="connsiteX25" fmla="*/ 189602 w 341049"/>
              <a:gd name="connsiteY25" fmla="*/ 178118 h 187642"/>
              <a:gd name="connsiteX26" fmla="*/ 187697 w 341049"/>
              <a:gd name="connsiteY26" fmla="*/ 175260 h 187642"/>
              <a:gd name="connsiteX27" fmla="*/ 248657 w 341049"/>
              <a:gd name="connsiteY27" fmla="*/ 75248 h 187642"/>
              <a:gd name="connsiteX28" fmla="*/ 271517 w 341049"/>
              <a:gd name="connsiteY28" fmla="*/ 58103 h 187642"/>
              <a:gd name="connsiteX29" fmla="*/ 251514 w 341049"/>
              <a:gd name="connsiteY29" fmla="*/ 42863 h 187642"/>
              <a:gd name="connsiteX30" fmla="*/ 177219 w 341049"/>
              <a:gd name="connsiteY30" fmla="*/ 184785 h 187642"/>
              <a:gd name="connsiteX31" fmla="*/ 175314 w 341049"/>
              <a:gd name="connsiteY31" fmla="*/ 187643 h 187642"/>
              <a:gd name="connsiteX32" fmla="*/ 172457 w 341049"/>
              <a:gd name="connsiteY32" fmla="*/ 183833 h 187642"/>
              <a:gd name="connsiteX33" fmla="*/ 166742 w 341049"/>
              <a:gd name="connsiteY33" fmla="*/ 123825 h 187642"/>
              <a:gd name="connsiteX34" fmla="*/ 257229 w 341049"/>
              <a:gd name="connsiteY34" fmla="*/ 0 h 187642"/>
              <a:gd name="connsiteX35" fmla="*/ 313427 w 341049"/>
              <a:gd name="connsiteY35" fmla="*/ 45720 h 187642"/>
              <a:gd name="connsiteX36" fmla="*/ 305807 w 341049"/>
              <a:gd name="connsiteY36" fmla="*/ 67628 h 187642"/>
              <a:gd name="connsiteX37" fmla="*/ 302949 w 341049"/>
              <a:gd name="connsiteY37" fmla="*/ 73343 h 187642"/>
              <a:gd name="connsiteX38" fmla="*/ 308664 w 341049"/>
              <a:gd name="connsiteY38" fmla="*/ 79058 h 187642"/>
              <a:gd name="connsiteX39" fmla="*/ 341049 w 341049"/>
              <a:gd name="connsiteY39" fmla="*/ 126683 h 187642"/>
              <a:gd name="connsiteX40" fmla="*/ 294377 w 341049"/>
              <a:gd name="connsiteY40" fmla="*/ 120968 h 187642"/>
              <a:gd name="connsiteX41" fmla="*/ 260087 w 341049"/>
              <a:gd name="connsiteY41" fmla="*/ 99060 h 187642"/>
              <a:gd name="connsiteX42" fmla="*/ 201032 w 341049"/>
              <a:gd name="connsiteY42" fmla="*/ 143828 h 187642"/>
              <a:gd name="connsiteX43" fmla="*/ 201984 w 341049"/>
              <a:gd name="connsiteY43" fmla="*/ 143828 h 187642"/>
              <a:gd name="connsiteX44" fmla="*/ 235322 w 341049"/>
              <a:gd name="connsiteY44" fmla="*/ 125730 h 187642"/>
              <a:gd name="connsiteX45" fmla="*/ 277232 w 341049"/>
              <a:gd name="connsiteY45" fmla="*/ 137160 h 187642"/>
              <a:gd name="connsiteX46" fmla="*/ 294377 w 341049"/>
              <a:gd name="connsiteY46" fmla="*/ 120968 h 18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41049" h="187642">
                <a:moveTo>
                  <a:pt x="46727" y="100013"/>
                </a:moveTo>
                <a:cubicBezTo>
                  <a:pt x="46727" y="122873"/>
                  <a:pt x="60062" y="136208"/>
                  <a:pt x="77207" y="136208"/>
                </a:cubicBezTo>
                <a:cubicBezTo>
                  <a:pt x="92447" y="136208"/>
                  <a:pt x="103877" y="127635"/>
                  <a:pt x="118164" y="127635"/>
                </a:cubicBezTo>
                <a:cubicBezTo>
                  <a:pt x="128642" y="127635"/>
                  <a:pt x="138167" y="131445"/>
                  <a:pt x="146739" y="143828"/>
                </a:cubicBezTo>
                <a:cubicBezTo>
                  <a:pt x="146739" y="143828"/>
                  <a:pt x="147692" y="143828"/>
                  <a:pt x="147692" y="143828"/>
                </a:cubicBezTo>
                <a:cubicBezTo>
                  <a:pt x="144834" y="120015"/>
                  <a:pt x="133404" y="106680"/>
                  <a:pt x="118164" y="106680"/>
                </a:cubicBezTo>
                <a:cubicBezTo>
                  <a:pt x="108639" y="106680"/>
                  <a:pt x="103877" y="109538"/>
                  <a:pt x="94352" y="109538"/>
                </a:cubicBezTo>
                <a:cubicBezTo>
                  <a:pt x="82922" y="109538"/>
                  <a:pt x="76254" y="102870"/>
                  <a:pt x="76254" y="92393"/>
                </a:cubicBezTo>
                <a:cubicBezTo>
                  <a:pt x="76254" y="79058"/>
                  <a:pt x="89589" y="68580"/>
                  <a:pt x="107687" y="68580"/>
                </a:cubicBezTo>
                <a:cubicBezTo>
                  <a:pt x="140072" y="68580"/>
                  <a:pt x="166742" y="101918"/>
                  <a:pt x="160074" y="175260"/>
                </a:cubicBezTo>
                <a:cubicBezTo>
                  <a:pt x="160074" y="177165"/>
                  <a:pt x="159122" y="178118"/>
                  <a:pt x="158169" y="178118"/>
                </a:cubicBezTo>
                <a:cubicBezTo>
                  <a:pt x="157217" y="178118"/>
                  <a:pt x="156264" y="177165"/>
                  <a:pt x="156264" y="176213"/>
                </a:cubicBezTo>
                <a:cubicBezTo>
                  <a:pt x="150549" y="165735"/>
                  <a:pt x="142929" y="160020"/>
                  <a:pt x="130547" y="160020"/>
                </a:cubicBezTo>
                <a:cubicBezTo>
                  <a:pt x="110544" y="160020"/>
                  <a:pt x="97209" y="178118"/>
                  <a:pt x="65777" y="178118"/>
                </a:cubicBezTo>
                <a:cubicBezTo>
                  <a:pt x="28629" y="178118"/>
                  <a:pt x="54" y="149543"/>
                  <a:pt x="54" y="105728"/>
                </a:cubicBezTo>
                <a:cubicBezTo>
                  <a:pt x="-1851" y="39053"/>
                  <a:pt x="46727" y="953"/>
                  <a:pt x="93399" y="953"/>
                </a:cubicBezTo>
                <a:cubicBezTo>
                  <a:pt x="143882" y="953"/>
                  <a:pt x="164837" y="34290"/>
                  <a:pt x="159122" y="85725"/>
                </a:cubicBezTo>
                <a:cubicBezTo>
                  <a:pt x="159122" y="86678"/>
                  <a:pt x="158169" y="87630"/>
                  <a:pt x="157217" y="87630"/>
                </a:cubicBezTo>
                <a:cubicBezTo>
                  <a:pt x="156264" y="87630"/>
                  <a:pt x="155312" y="86678"/>
                  <a:pt x="155312" y="85725"/>
                </a:cubicBezTo>
                <a:cubicBezTo>
                  <a:pt x="145787" y="58103"/>
                  <a:pt x="128642" y="41910"/>
                  <a:pt x="101972" y="41910"/>
                </a:cubicBezTo>
                <a:cubicBezTo>
                  <a:pt x="70539" y="42863"/>
                  <a:pt x="46727" y="67628"/>
                  <a:pt x="46727" y="100013"/>
                </a:cubicBezTo>
                <a:close/>
                <a:moveTo>
                  <a:pt x="341049" y="126683"/>
                </a:moveTo>
                <a:cubicBezTo>
                  <a:pt x="341049" y="157163"/>
                  <a:pt x="320094" y="178118"/>
                  <a:pt x="289614" y="178118"/>
                </a:cubicBezTo>
                <a:cubicBezTo>
                  <a:pt x="260087" y="178118"/>
                  <a:pt x="241037" y="159068"/>
                  <a:pt x="220082" y="159068"/>
                </a:cubicBezTo>
                <a:cubicBezTo>
                  <a:pt x="205794" y="159068"/>
                  <a:pt x="197222" y="166688"/>
                  <a:pt x="191507" y="176213"/>
                </a:cubicBezTo>
                <a:cubicBezTo>
                  <a:pt x="190554" y="178118"/>
                  <a:pt x="190554" y="178118"/>
                  <a:pt x="189602" y="178118"/>
                </a:cubicBezTo>
                <a:cubicBezTo>
                  <a:pt x="188649" y="178118"/>
                  <a:pt x="187697" y="177165"/>
                  <a:pt x="187697" y="175260"/>
                </a:cubicBezTo>
                <a:cubicBezTo>
                  <a:pt x="182934" y="126683"/>
                  <a:pt x="201984" y="86678"/>
                  <a:pt x="248657" y="75248"/>
                </a:cubicBezTo>
                <a:cubicBezTo>
                  <a:pt x="261039" y="72390"/>
                  <a:pt x="271517" y="70485"/>
                  <a:pt x="271517" y="58103"/>
                </a:cubicBezTo>
                <a:cubicBezTo>
                  <a:pt x="271517" y="49530"/>
                  <a:pt x="263897" y="42863"/>
                  <a:pt x="251514" y="42863"/>
                </a:cubicBezTo>
                <a:cubicBezTo>
                  <a:pt x="219129" y="42863"/>
                  <a:pt x="179124" y="83820"/>
                  <a:pt x="177219" y="184785"/>
                </a:cubicBezTo>
                <a:cubicBezTo>
                  <a:pt x="177219" y="187643"/>
                  <a:pt x="176267" y="187643"/>
                  <a:pt x="175314" y="187643"/>
                </a:cubicBezTo>
                <a:cubicBezTo>
                  <a:pt x="174362" y="187643"/>
                  <a:pt x="173409" y="186690"/>
                  <a:pt x="172457" y="183833"/>
                </a:cubicBezTo>
                <a:cubicBezTo>
                  <a:pt x="169599" y="166688"/>
                  <a:pt x="166742" y="148590"/>
                  <a:pt x="166742" y="123825"/>
                </a:cubicBezTo>
                <a:cubicBezTo>
                  <a:pt x="166742" y="35243"/>
                  <a:pt x="208652" y="0"/>
                  <a:pt x="257229" y="0"/>
                </a:cubicBezTo>
                <a:cubicBezTo>
                  <a:pt x="290567" y="0"/>
                  <a:pt x="313427" y="20003"/>
                  <a:pt x="313427" y="45720"/>
                </a:cubicBezTo>
                <a:cubicBezTo>
                  <a:pt x="313427" y="58103"/>
                  <a:pt x="308664" y="63818"/>
                  <a:pt x="305807" y="67628"/>
                </a:cubicBezTo>
                <a:cubicBezTo>
                  <a:pt x="303902" y="70485"/>
                  <a:pt x="302949" y="71438"/>
                  <a:pt x="302949" y="73343"/>
                </a:cubicBezTo>
                <a:cubicBezTo>
                  <a:pt x="302949" y="75248"/>
                  <a:pt x="304854" y="77153"/>
                  <a:pt x="308664" y="79058"/>
                </a:cubicBezTo>
                <a:cubicBezTo>
                  <a:pt x="327714" y="86678"/>
                  <a:pt x="341049" y="100965"/>
                  <a:pt x="341049" y="126683"/>
                </a:cubicBezTo>
                <a:close/>
                <a:moveTo>
                  <a:pt x="294377" y="120968"/>
                </a:moveTo>
                <a:cubicBezTo>
                  <a:pt x="294377" y="109538"/>
                  <a:pt x="281994" y="99060"/>
                  <a:pt x="260087" y="99060"/>
                </a:cubicBezTo>
                <a:cubicBezTo>
                  <a:pt x="233417" y="99060"/>
                  <a:pt x="207699" y="118110"/>
                  <a:pt x="201032" y="143828"/>
                </a:cubicBezTo>
                <a:cubicBezTo>
                  <a:pt x="201032" y="143828"/>
                  <a:pt x="201032" y="144780"/>
                  <a:pt x="201984" y="143828"/>
                </a:cubicBezTo>
                <a:cubicBezTo>
                  <a:pt x="205794" y="139065"/>
                  <a:pt x="219129" y="125730"/>
                  <a:pt x="235322" y="125730"/>
                </a:cubicBezTo>
                <a:cubicBezTo>
                  <a:pt x="253419" y="125730"/>
                  <a:pt x="261992" y="137160"/>
                  <a:pt x="277232" y="137160"/>
                </a:cubicBezTo>
                <a:cubicBezTo>
                  <a:pt x="288662" y="138113"/>
                  <a:pt x="294377" y="130493"/>
                  <a:pt x="294377" y="120968"/>
                </a:cubicBezTo>
                <a:close/>
              </a:path>
            </a:pathLst>
          </a:custGeom>
          <a:solidFill>
            <a:schemeClr val="tx2"/>
          </a:solidFill>
          <a:ln w="9525" cap="flat">
            <a:noFill/>
            <a:prstDash val="solid"/>
            <a:miter/>
          </a:ln>
        </p:spPr>
        <p:txBody>
          <a:bodyPr rtlCol="0" anchor="ctr"/>
          <a:lstStyle/>
          <a:p>
            <a:endParaRPr lang="en-GB"/>
          </a:p>
        </p:txBody>
      </p:sp>
      <p:sp>
        <p:nvSpPr>
          <p:cNvPr id="13" name="Picture Placeholder 12">
            <a:extLst>
              <a:ext uri="{FF2B5EF4-FFF2-40B4-BE49-F238E27FC236}">
                <a16:creationId xmlns:a16="http://schemas.microsoft.com/office/drawing/2014/main" id="{814DEB82-749F-7CED-5C1C-E1CBE8A05DC3}"/>
              </a:ext>
            </a:extLst>
          </p:cNvPr>
          <p:cNvSpPr>
            <a:spLocks noGrp="1" noChangeAspect="1"/>
          </p:cNvSpPr>
          <p:nvPr>
            <p:ph type="pic" sz="quarter" idx="13"/>
          </p:nvPr>
        </p:nvSpPr>
        <p:spPr>
          <a:xfrm>
            <a:off x="12063600" y="1270800"/>
            <a:ext cx="11048400" cy="11174400"/>
          </a:xfrm>
          <a:solidFill>
            <a:schemeClr val="bg1">
              <a:lumMod val="95000"/>
            </a:schemeClr>
          </a:solidFill>
        </p:spPr>
        <p:txBody>
          <a:bodyPr anchor="ctr" anchorCtr="1"/>
          <a:lstStyle>
            <a:lvl1pPr algn="ctr">
              <a:lnSpc>
                <a:spcPct val="113000"/>
              </a:lnSpc>
              <a:defRPr sz="2800"/>
            </a:lvl1pPr>
          </a:lstStyle>
          <a:p>
            <a:endParaRPr lang="en-GB" dirty="0"/>
          </a:p>
        </p:txBody>
      </p:sp>
    </p:spTree>
    <p:extLst>
      <p:ext uri="{BB962C8B-B14F-4D97-AF65-F5344CB8AC3E}">
        <p14:creationId xmlns:p14="http://schemas.microsoft.com/office/powerpoint/2010/main" val="313294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3433" userDrawn="1">
          <p15:clr>
            <a:srgbClr val="FBAE40"/>
          </p15:clr>
        </p15:guide>
        <p15:guide id="5" pos="3961" userDrawn="1">
          <p15:clr>
            <a:srgbClr val="FBAE40"/>
          </p15:clr>
        </p15:guide>
        <p15:guide id="6" pos="6408" userDrawn="1">
          <p15:clr>
            <a:srgbClr val="FBAE40"/>
          </p15:clr>
        </p15:guide>
        <p15:guide id="7" pos="6937" userDrawn="1">
          <p15:clr>
            <a:srgbClr val="FBAE40"/>
          </p15:clr>
        </p15:guide>
        <p15:guide id="8" pos="9384" userDrawn="1">
          <p15:clr>
            <a:srgbClr val="FBAE40"/>
          </p15:clr>
        </p15:guide>
        <p15:guide id="9" pos="9912" userDrawn="1">
          <p15:clr>
            <a:srgbClr val="FBAE40"/>
          </p15:clr>
        </p15:guide>
        <p15:guide id="10" pos="1235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B">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0FE6CC00-8E28-EF7E-CBE5-01FAD32303CF}"/>
              </a:ext>
            </a:extLst>
          </p:cNvPr>
          <p:cNvSpPr/>
          <p:nvPr/>
        </p:nvSpPr>
        <p:spPr>
          <a:xfrm>
            <a:off x="11344899" y="0"/>
            <a:ext cx="13041637" cy="13716000"/>
          </a:xfrm>
          <a:custGeom>
            <a:avLst/>
            <a:gdLst>
              <a:gd name="connsiteX0" fmla="*/ 13041638 w 13041637"/>
              <a:gd name="connsiteY0" fmla="*/ 13716000 h 13716000"/>
              <a:gd name="connsiteX1" fmla="*/ 13041638 w 13041637"/>
              <a:gd name="connsiteY1" fmla="*/ 0 h 13716000"/>
              <a:gd name="connsiteX2" fmla="*/ 967858 w 13041637"/>
              <a:gd name="connsiteY2" fmla="*/ 0 h 13716000"/>
              <a:gd name="connsiteX3" fmla="*/ 256889 w 13041637"/>
              <a:gd name="connsiteY3" fmla="*/ 0 h 13716000"/>
              <a:gd name="connsiteX4" fmla="*/ 19476 w 13041637"/>
              <a:gd name="connsiteY4" fmla="*/ 0 h 13716000"/>
              <a:gd name="connsiteX5" fmla="*/ 2751629 w 13041637"/>
              <a:gd name="connsiteY5" fmla="*/ 13716000 h 13716000"/>
              <a:gd name="connsiteX6" fmla="*/ 3461329 w 13041637"/>
              <a:gd name="connsiteY6" fmla="*/ 13716000 h 13716000"/>
              <a:gd name="connsiteX7" fmla="*/ 3706359 w 13041637"/>
              <a:gd name="connsiteY7" fmla="*/ 13716000 h 13716000"/>
              <a:gd name="connsiteX8" fmla="*/ 13041638 w 1304163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1637" h="13716000">
                <a:moveTo>
                  <a:pt x="13041638" y="13716000"/>
                </a:moveTo>
                <a:lnTo>
                  <a:pt x="13041638" y="0"/>
                </a:lnTo>
                <a:lnTo>
                  <a:pt x="967858" y="0"/>
                </a:lnTo>
                <a:lnTo>
                  <a:pt x="256889" y="0"/>
                </a:lnTo>
                <a:lnTo>
                  <a:pt x="19476" y="0"/>
                </a:lnTo>
                <a:cubicBezTo>
                  <a:pt x="-310617" y="4696460"/>
                  <a:pt x="3677159" y="7188200"/>
                  <a:pt x="2751629" y="13716000"/>
                </a:cubicBezTo>
                <a:lnTo>
                  <a:pt x="3461329" y="13716000"/>
                </a:lnTo>
                <a:lnTo>
                  <a:pt x="3706359" y="13716000"/>
                </a:lnTo>
                <a:lnTo>
                  <a:pt x="13041638" y="13716000"/>
                </a:lnTo>
                <a:close/>
              </a:path>
            </a:pathLst>
          </a:custGeom>
          <a:solidFill>
            <a:schemeClr val="bg2"/>
          </a:solidFill>
          <a:ln w="12688"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63FB3047-AE59-8BBF-96C9-5A6F80E8F40D}"/>
              </a:ext>
            </a:extLst>
          </p:cNvPr>
          <p:cNvSpPr/>
          <p:nvPr/>
        </p:nvSpPr>
        <p:spPr>
          <a:xfrm>
            <a:off x="11584170" y="0"/>
            <a:ext cx="12802367" cy="13716000"/>
          </a:xfrm>
          <a:custGeom>
            <a:avLst/>
            <a:gdLst>
              <a:gd name="connsiteX0" fmla="*/ 12802367 w 12802367"/>
              <a:gd name="connsiteY0" fmla="*/ 13716000 h 13716000"/>
              <a:gd name="connsiteX1" fmla="*/ 12802367 w 12802367"/>
              <a:gd name="connsiteY1" fmla="*/ 0 h 13716000"/>
              <a:gd name="connsiteX2" fmla="*/ 17619 w 12802367"/>
              <a:gd name="connsiteY2" fmla="*/ 0 h 13716000"/>
              <a:gd name="connsiteX3" fmla="*/ 3222059 w 12802367"/>
              <a:gd name="connsiteY3" fmla="*/ 13716000 h 13716000"/>
              <a:gd name="connsiteX4" fmla="*/ 12802367 w 12802367"/>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2367" h="13716000">
                <a:moveTo>
                  <a:pt x="12802367" y="13716000"/>
                </a:moveTo>
                <a:lnTo>
                  <a:pt x="12802367" y="0"/>
                </a:lnTo>
                <a:lnTo>
                  <a:pt x="17619" y="0"/>
                </a:lnTo>
                <a:cubicBezTo>
                  <a:pt x="-313744" y="4696460"/>
                  <a:pt x="4150127" y="7188200"/>
                  <a:pt x="3222059" y="13716000"/>
                </a:cubicBezTo>
                <a:lnTo>
                  <a:pt x="12802367" y="13716000"/>
                </a:lnTo>
                <a:close/>
              </a:path>
            </a:pathLst>
          </a:custGeom>
          <a:solidFill>
            <a:schemeClr val="tx2"/>
          </a:solidFill>
          <a:ln w="12688" cap="flat">
            <a:noFill/>
            <a:prstDash val="solid"/>
            <a:miter/>
          </a:ln>
        </p:spPr>
        <p:txBody>
          <a:bodyPr rtlCol="0" anchor="ctr"/>
          <a:lstStyle/>
          <a:p>
            <a:endParaRPr lang="en-GB"/>
          </a:p>
        </p:txBody>
      </p:sp>
      <p:sp>
        <p:nvSpPr>
          <p:cNvPr id="16" name="Picture Placeholder 15">
            <a:extLst>
              <a:ext uri="{FF2B5EF4-FFF2-40B4-BE49-F238E27FC236}">
                <a16:creationId xmlns:a16="http://schemas.microsoft.com/office/drawing/2014/main" id="{4503ABED-DCF2-77A1-0B33-C5C628531BBD}"/>
              </a:ext>
            </a:extLst>
          </p:cNvPr>
          <p:cNvSpPr>
            <a:spLocks noGrp="1" noChangeAspect="1"/>
          </p:cNvSpPr>
          <p:nvPr>
            <p:ph type="pic" sz="quarter" idx="13"/>
          </p:nvPr>
        </p:nvSpPr>
        <p:spPr>
          <a:xfrm>
            <a:off x="12293181" y="0"/>
            <a:ext cx="12090819" cy="13716000"/>
          </a:xfrm>
          <a:custGeom>
            <a:avLst/>
            <a:gdLst>
              <a:gd name="connsiteX0" fmla="*/ 19576 w 12090819"/>
              <a:gd name="connsiteY0" fmla="*/ 0 h 13716000"/>
              <a:gd name="connsiteX1" fmla="*/ 12090819 w 12090819"/>
              <a:gd name="connsiteY1" fmla="*/ 0 h 13716000"/>
              <a:gd name="connsiteX2" fmla="*/ 12090819 w 12090819"/>
              <a:gd name="connsiteY2" fmla="*/ 13716000 h 13716000"/>
              <a:gd name="connsiteX3" fmla="*/ 2758077 w 12090819"/>
              <a:gd name="connsiteY3" fmla="*/ 13716000 h 13716000"/>
              <a:gd name="connsiteX4" fmla="*/ 19576 w 12090819"/>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0819" h="13716000">
                <a:moveTo>
                  <a:pt x="19576" y="0"/>
                </a:moveTo>
                <a:lnTo>
                  <a:pt x="12090819" y="0"/>
                </a:lnTo>
                <a:lnTo>
                  <a:pt x="12090819" y="13716000"/>
                </a:lnTo>
                <a:lnTo>
                  <a:pt x="2758077" y="13716000"/>
                </a:lnTo>
                <a:cubicBezTo>
                  <a:pt x="3686146" y="7188200"/>
                  <a:pt x="-311786" y="4696460"/>
                  <a:pt x="19576" y="0"/>
                </a:cubicBezTo>
                <a:close/>
              </a:path>
            </a:pathLst>
          </a:custGeom>
          <a:solidFill>
            <a:schemeClr val="bg1">
              <a:lumMod val="95000"/>
            </a:schemeClr>
          </a:solidFill>
        </p:spPr>
        <p:txBody>
          <a:bodyPr wrap="square" anchor="ctr" anchorCtr="1">
            <a:noAutofit/>
          </a:bodyPr>
          <a:lstStyle>
            <a:lvl1pPr algn="ctr">
              <a:lnSpc>
                <a:spcPct val="113000"/>
              </a:lnSpc>
              <a:defRPr sz="2800"/>
            </a:lvl1pPr>
          </a:lstStyle>
          <a:p>
            <a:endParaRPr lang="en-GB" dirty="0"/>
          </a:p>
        </p:txBody>
      </p:sp>
      <p:sp>
        <p:nvSpPr>
          <p:cNvPr id="3" name="Content Placeholder 2"/>
          <p:cNvSpPr>
            <a:spLocks noGrp="1"/>
          </p:cNvSpPr>
          <p:nvPr>
            <p:ph idx="1"/>
          </p:nvPr>
        </p:nvSpPr>
        <p:spPr>
          <a:xfrm>
            <a:off x="1565275" y="3544888"/>
            <a:ext cx="8607425" cy="8893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121DD8B-39A2-57A0-F60E-E02F79317274}"/>
              </a:ext>
            </a:extLst>
          </p:cNvPr>
          <p:cNvSpPr>
            <a:spLocks noGrp="1"/>
          </p:cNvSpPr>
          <p:nvPr>
            <p:ph type="dt" sz="half" idx="10"/>
          </p:nvPr>
        </p:nvSpPr>
        <p:spPr/>
        <p:txBody>
          <a:bodyPr/>
          <a:lstStyle/>
          <a:p>
            <a:fld id="{50E2AF58-154B-084F-B767-1A9797C83161}" type="datetime1">
              <a:rPr lang="en-GB" smtClean="0"/>
              <a:t>01/04/2024</a:t>
            </a:fld>
            <a:endParaRPr lang="en-GB" dirty="0"/>
          </a:p>
        </p:txBody>
      </p:sp>
      <p:sp>
        <p:nvSpPr>
          <p:cNvPr id="8" name="Footer Placeholder 7">
            <a:extLst>
              <a:ext uri="{FF2B5EF4-FFF2-40B4-BE49-F238E27FC236}">
                <a16:creationId xmlns:a16="http://schemas.microsoft.com/office/drawing/2014/main" id="{47573603-3E46-215D-3686-DEA8D9FF5991}"/>
              </a:ext>
            </a:extLst>
          </p:cNvPr>
          <p:cNvSpPr>
            <a:spLocks noGrp="1"/>
          </p:cNvSpPr>
          <p:nvPr>
            <p:ph type="ftr" sz="quarter" idx="11"/>
          </p:nvPr>
        </p:nvSpPr>
        <p:spPr/>
        <p:txBody>
          <a:bodyPr/>
          <a:lstStyle/>
          <a:p>
            <a:r>
              <a:rPr lang="en-GB"/>
              <a:t>Section Title</a:t>
            </a:r>
            <a:endParaRPr lang="en-GB" dirty="0"/>
          </a:p>
        </p:txBody>
      </p:sp>
      <p:sp>
        <p:nvSpPr>
          <p:cNvPr id="9" name="Slide Number Placeholder 8">
            <a:extLst>
              <a:ext uri="{FF2B5EF4-FFF2-40B4-BE49-F238E27FC236}">
                <a16:creationId xmlns:a16="http://schemas.microsoft.com/office/drawing/2014/main" id="{AFB34A9B-F619-8A13-DB7C-378B3A58BD3C}"/>
              </a:ext>
            </a:extLst>
          </p:cNvPr>
          <p:cNvSpPr>
            <a:spLocks noGrp="1"/>
          </p:cNvSpPr>
          <p:nvPr>
            <p:ph type="sldNum" sz="quarter" idx="12"/>
          </p:nvPr>
        </p:nvSpPr>
        <p:spPr>
          <a:xfrm>
            <a:off x="490538" y="449138"/>
            <a:ext cx="468410" cy="338554"/>
          </a:xfrm>
        </p:spPr>
        <p:txBody>
          <a:bodyPr/>
          <a:lstStyle/>
          <a:p>
            <a:pPr algn="l"/>
            <a:fld id="{97DC4AD7-E5A9-41F5-9C09-85AE131E01FC}" type="slidenum">
              <a:rPr lang="en-GB" smtClean="0"/>
              <a:pPr algn="l"/>
              <a:t>‹#›</a:t>
            </a:fld>
            <a:endParaRPr lang="en-GB" dirty="0"/>
          </a:p>
        </p:txBody>
      </p:sp>
      <p:sp>
        <p:nvSpPr>
          <p:cNvPr id="10" name="Title 9">
            <a:extLst>
              <a:ext uri="{FF2B5EF4-FFF2-40B4-BE49-F238E27FC236}">
                <a16:creationId xmlns:a16="http://schemas.microsoft.com/office/drawing/2014/main" id="{57FFAB9F-A535-907D-AC40-B61C586C456F}"/>
              </a:ext>
            </a:extLst>
          </p:cNvPr>
          <p:cNvSpPr>
            <a:spLocks noGrp="1"/>
          </p:cNvSpPr>
          <p:nvPr>
            <p:ph type="title" hasCustomPrompt="1"/>
          </p:nvPr>
        </p:nvSpPr>
        <p:spPr>
          <a:xfrm>
            <a:off x="1565275" y="2201404"/>
            <a:ext cx="8607425" cy="920893"/>
          </a:xfrm>
        </p:spPr>
        <p:txBody>
          <a:bodyPr/>
          <a:lstStyle/>
          <a:p>
            <a:r>
              <a:rPr lang="en-US" dirty="0"/>
              <a:t>Click to add title</a:t>
            </a:r>
            <a:endParaRPr lang="en-GB" dirty="0"/>
          </a:p>
        </p:txBody>
      </p:sp>
      <p:sp>
        <p:nvSpPr>
          <p:cNvPr id="18" name="Graphic 14">
            <a:extLst>
              <a:ext uri="{FF2B5EF4-FFF2-40B4-BE49-F238E27FC236}">
                <a16:creationId xmlns:a16="http://schemas.microsoft.com/office/drawing/2014/main" id="{FEDDAFC0-83A3-4848-5FA2-4A54ECCEA237}"/>
              </a:ext>
            </a:extLst>
          </p:cNvPr>
          <p:cNvSpPr>
            <a:spLocks noChangeAspect="1"/>
          </p:cNvSpPr>
          <p:nvPr/>
        </p:nvSpPr>
        <p:spPr>
          <a:xfrm>
            <a:off x="490538" y="12955183"/>
            <a:ext cx="457200" cy="251547"/>
          </a:xfrm>
          <a:custGeom>
            <a:avLst/>
            <a:gdLst>
              <a:gd name="connsiteX0" fmla="*/ 46727 w 341049"/>
              <a:gd name="connsiteY0" fmla="*/ 100013 h 187642"/>
              <a:gd name="connsiteX1" fmla="*/ 77207 w 341049"/>
              <a:gd name="connsiteY1" fmla="*/ 136208 h 187642"/>
              <a:gd name="connsiteX2" fmla="*/ 118164 w 341049"/>
              <a:gd name="connsiteY2" fmla="*/ 127635 h 187642"/>
              <a:gd name="connsiteX3" fmla="*/ 146739 w 341049"/>
              <a:gd name="connsiteY3" fmla="*/ 143828 h 187642"/>
              <a:gd name="connsiteX4" fmla="*/ 147692 w 341049"/>
              <a:gd name="connsiteY4" fmla="*/ 143828 h 187642"/>
              <a:gd name="connsiteX5" fmla="*/ 118164 w 341049"/>
              <a:gd name="connsiteY5" fmla="*/ 106680 h 187642"/>
              <a:gd name="connsiteX6" fmla="*/ 94352 w 341049"/>
              <a:gd name="connsiteY6" fmla="*/ 109538 h 187642"/>
              <a:gd name="connsiteX7" fmla="*/ 76254 w 341049"/>
              <a:gd name="connsiteY7" fmla="*/ 92393 h 187642"/>
              <a:gd name="connsiteX8" fmla="*/ 107687 w 341049"/>
              <a:gd name="connsiteY8" fmla="*/ 68580 h 187642"/>
              <a:gd name="connsiteX9" fmla="*/ 160074 w 341049"/>
              <a:gd name="connsiteY9" fmla="*/ 175260 h 187642"/>
              <a:gd name="connsiteX10" fmla="*/ 158169 w 341049"/>
              <a:gd name="connsiteY10" fmla="*/ 178118 h 187642"/>
              <a:gd name="connsiteX11" fmla="*/ 156264 w 341049"/>
              <a:gd name="connsiteY11" fmla="*/ 176213 h 187642"/>
              <a:gd name="connsiteX12" fmla="*/ 130547 w 341049"/>
              <a:gd name="connsiteY12" fmla="*/ 160020 h 187642"/>
              <a:gd name="connsiteX13" fmla="*/ 65777 w 341049"/>
              <a:gd name="connsiteY13" fmla="*/ 178118 h 187642"/>
              <a:gd name="connsiteX14" fmla="*/ 54 w 341049"/>
              <a:gd name="connsiteY14" fmla="*/ 105728 h 187642"/>
              <a:gd name="connsiteX15" fmla="*/ 93399 w 341049"/>
              <a:gd name="connsiteY15" fmla="*/ 953 h 187642"/>
              <a:gd name="connsiteX16" fmla="*/ 159122 w 341049"/>
              <a:gd name="connsiteY16" fmla="*/ 85725 h 187642"/>
              <a:gd name="connsiteX17" fmla="*/ 157217 w 341049"/>
              <a:gd name="connsiteY17" fmla="*/ 87630 h 187642"/>
              <a:gd name="connsiteX18" fmla="*/ 155312 w 341049"/>
              <a:gd name="connsiteY18" fmla="*/ 85725 h 187642"/>
              <a:gd name="connsiteX19" fmla="*/ 101972 w 341049"/>
              <a:gd name="connsiteY19" fmla="*/ 41910 h 187642"/>
              <a:gd name="connsiteX20" fmla="*/ 46727 w 341049"/>
              <a:gd name="connsiteY20" fmla="*/ 100013 h 187642"/>
              <a:gd name="connsiteX21" fmla="*/ 341049 w 341049"/>
              <a:gd name="connsiteY21" fmla="*/ 126683 h 187642"/>
              <a:gd name="connsiteX22" fmla="*/ 289614 w 341049"/>
              <a:gd name="connsiteY22" fmla="*/ 178118 h 187642"/>
              <a:gd name="connsiteX23" fmla="*/ 220082 w 341049"/>
              <a:gd name="connsiteY23" fmla="*/ 159068 h 187642"/>
              <a:gd name="connsiteX24" fmla="*/ 191507 w 341049"/>
              <a:gd name="connsiteY24" fmla="*/ 176213 h 187642"/>
              <a:gd name="connsiteX25" fmla="*/ 189602 w 341049"/>
              <a:gd name="connsiteY25" fmla="*/ 178118 h 187642"/>
              <a:gd name="connsiteX26" fmla="*/ 187697 w 341049"/>
              <a:gd name="connsiteY26" fmla="*/ 175260 h 187642"/>
              <a:gd name="connsiteX27" fmla="*/ 248657 w 341049"/>
              <a:gd name="connsiteY27" fmla="*/ 75248 h 187642"/>
              <a:gd name="connsiteX28" fmla="*/ 271517 w 341049"/>
              <a:gd name="connsiteY28" fmla="*/ 58103 h 187642"/>
              <a:gd name="connsiteX29" fmla="*/ 251514 w 341049"/>
              <a:gd name="connsiteY29" fmla="*/ 42863 h 187642"/>
              <a:gd name="connsiteX30" fmla="*/ 177219 w 341049"/>
              <a:gd name="connsiteY30" fmla="*/ 184785 h 187642"/>
              <a:gd name="connsiteX31" fmla="*/ 175314 w 341049"/>
              <a:gd name="connsiteY31" fmla="*/ 187643 h 187642"/>
              <a:gd name="connsiteX32" fmla="*/ 172457 w 341049"/>
              <a:gd name="connsiteY32" fmla="*/ 183833 h 187642"/>
              <a:gd name="connsiteX33" fmla="*/ 166742 w 341049"/>
              <a:gd name="connsiteY33" fmla="*/ 123825 h 187642"/>
              <a:gd name="connsiteX34" fmla="*/ 257229 w 341049"/>
              <a:gd name="connsiteY34" fmla="*/ 0 h 187642"/>
              <a:gd name="connsiteX35" fmla="*/ 313427 w 341049"/>
              <a:gd name="connsiteY35" fmla="*/ 45720 h 187642"/>
              <a:gd name="connsiteX36" fmla="*/ 305807 w 341049"/>
              <a:gd name="connsiteY36" fmla="*/ 67628 h 187642"/>
              <a:gd name="connsiteX37" fmla="*/ 302949 w 341049"/>
              <a:gd name="connsiteY37" fmla="*/ 73343 h 187642"/>
              <a:gd name="connsiteX38" fmla="*/ 308664 w 341049"/>
              <a:gd name="connsiteY38" fmla="*/ 79058 h 187642"/>
              <a:gd name="connsiteX39" fmla="*/ 341049 w 341049"/>
              <a:gd name="connsiteY39" fmla="*/ 126683 h 187642"/>
              <a:gd name="connsiteX40" fmla="*/ 294377 w 341049"/>
              <a:gd name="connsiteY40" fmla="*/ 120968 h 187642"/>
              <a:gd name="connsiteX41" fmla="*/ 260087 w 341049"/>
              <a:gd name="connsiteY41" fmla="*/ 99060 h 187642"/>
              <a:gd name="connsiteX42" fmla="*/ 201032 w 341049"/>
              <a:gd name="connsiteY42" fmla="*/ 143828 h 187642"/>
              <a:gd name="connsiteX43" fmla="*/ 201984 w 341049"/>
              <a:gd name="connsiteY43" fmla="*/ 143828 h 187642"/>
              <a:gd name="connsiteX44" fmla="*/ 235322 w 341049"/>
              <a:gd name="connsiteY44" fmla="*/ 125730 h 187642"/>
              <a:gd name="connsiteX45" fmla="*/ 277232 w 341049"/>
              <a:gd name="connsiteY45" fmla="*/ 137160 h 187642"/>
              <a:gd name="connsiteX46" fmla="*/ 294377 w 341049"/>
              <a:gd name="connsiteY46" fmla="*/ 120968 h 18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41049" h="187642">
                <a:moveTo>
                  <a:pt x="46727" y="100013"/>
                </a:moveTo>
                <a:cubicBezTo>
                  <a:pt x="46727" y="122873"/>
                  <a:pt x="60062" y="136208"/>
                  <a:pt x="77207" y="136208"/>
                </a:cubicBezTo>
                <a:cubicBezTo>
                  <a:pt x="92447" y="136208"/>
                  <a:pt x="103877" y="127635"/>
                  <a:pt x="118164" y="127635"/>
                </a:cubicBezTo>
                <a:cubicBezTo>
                  <a:pt x="128642" y="127635"/>
                  <a:pt x="138167" y="131445"/>
                  <a:pt x="146739" y="143828"/>
                </a:cubicBezTo>
                <a:cubicBezTo>
                  <a:pt x="146739" y="143828"/>
                  <a:pt x="147692" y="143828"/>
                  <a:pt x="147692" y="143828"/>
                </a:cubicBezTo>
                <a:cubicBezTo>
                  <a:pt x="144834" y="120015"/>
                  <a:pt x="133404" y="106680"/>
                  <a:pt x="118164" y="106680"/>
                </a:cubicBezTo>
                <a:cubicBezTo>
                  <a:pt x="108639" y="106680"/>
                  <a:pt x="103877" y="109538"/>
                  <a:pt x="94352" y="109538"/>
                </a:cubicBezTo>
                <a:cubicBezTo>
                  <a:pt x="82922" y="109538"/>
                  <a:pt x="76254" y="102870"/>
                  <a:pt x="76254" y="92393"/>
                </a:cubicBezTo>
                <a:cubicBezTo>
                  <a:pt x="76254" y="79058"/>
                  <a:pt x="89589" y="68580"/>
                  <a:pt x="107687" y="68580"/>
                </a:cubicBezTo>
                <a:cubicBezTo>
                  <a:pt x="140072" y="68580"/>
                  <a:pt x="166742" y="101918"/>
                  <a:pt x="160074" y="175260"/>
                </a:cubicBezTo>
                <a:cubicBezTo>
                  <a:pt x="160074" y="177165"/>
                  <a:pt x="159122" y="178118"/>
                  <a:pt x="158169" y="178118"/>
                </a:cubicBezTo>
                <a:cubicBezTo>
                  <a:pt x="157217" y="178118"/>
                  <a:pt x="156264" y="177165"/>
                  <a:pt x="156264" y="176213"/>
                </a:cubicBezTo>
                <a:cubicBezTo>
                  <a:pt x="150549" y="165735"/>
                  <a:pt x="142929" y="160020"/>
                  <a:pt x="130547" y="160020"/>
                </a:cubicBezTo>
                <a:cubicBezTo>
                  <a:pt x="110544" y="160020"/>
                  <a:pt x="97209" y="178118"/>
                  <a:pt x="65777" y="178118"/>
                </a:cubicBezTo>
                <a:cubicBezTo>
                  <a:pt x="28629" y="178118"/>
                  <a:pt x="54" y="149543"/>
                  <a:pt x="54" y="105728"/>
                </a:cubicBezTo>
                <a:cubicBezTo>
                  <a:pt x="-1851" y="39053"/>
                  <a:pt x="46727" y="953"/>
                  <a:pt x="93399" y="953"/>
                </a:cubicBezTo>
                <a:cubicBezTo>
                  <a:pt x="143882" y="953"/>
                  <a:pt x="164837" y="34290"/>
                  <a:pt x="159122" y="85725"/>
                </a:cubicBezTo>
                <a:cubicBezTo>
                  <a:pt x="159122" y="86678"/>
                  <a:pt x="158169" y="87630"/>
                  <a:pt x="157217" y="87630"/>
                </a:cubicBezTo>
                <a:cubicBezTo>
                  <a:pt x="156264" y="87630"/>
                  <a:pt x="155312" y="86678"/>
                  <a:pt x="155312" y="85725"/>
                </a:cubicBezTo>
                <a:cubicBezTo>
                  <a:pt x="145787" y="58103"/>
                  <a:pt x="128642" y="41910"/>
                  <a:pt x="101972" y="41910"/>
                </a:cubicBezTo>
                <a:cubicBezTo>
                  <a:pt x="70539" y="42863"/>
                  <a:pt x="46727" y="67628"/>
                  <a:pt x="46727" y="100013"/>
                </a:cubicBezTo>
                <a:close/>
                <a:moveTo>
                  <a:pt x="341049" y="126683"/>
                </a:moveTo>
                <a:cubicBezTo>
                  <a:pt x="341049" y="157163"/>
                  <a:pt x="320094" y="178118"/>
                  <a:pt x="289614" y="178118"/>
                </a:cubicBezTo>
                <a:cubicBezTo>
                  <a:pt x="260087" y="178118"/>
                  <a:pt x="241037" y="159068"/>
                  <a:pt x="220082" y="159068"/>
                </a:cubicBezTo>
                <a:cubicBezTo>
                  <a:pt x="205794" y="159068"/>
                  <a:pt x="197222" y="166688"/>
                  <a:pt x="191507" y="176213"/>
                </a:cubicBezTo>
                <a:cubicBezTo>
                  <a:pt x="190554" y="178118"/>
                  <a:pt x="190554" y="178118"/>
                  <a:pt x="189602" y="178118"/>
                </a:cubicBezTo>
                <a:cubicBezTo>
                  <a:pt x="188649" y="178118"/>
                  <a:pt x="187697" y="177165"/>
                  <a:pt x="187697" y="175260"/>
                </a:cubicBezTo>
                <a:cubicBezTo>
                  <a:pt x="182934" y="126683"/>
                  <a:pt x="201984" y="86678"/>
                  <a:pt x="248657" y="75248"/>
                </a:cubicBezTo>
                <a:cubicBezTo>
                  <a:pt x="261039" y="72390"/>
                  <a:pt x="271517" y="70485"/>
                  <a:pt x="271517" y="58103"/>
                </a:cubicBezTo>
                <a:cubicBezTo>
                  <a:pt x="271517" y="49530"/>
                  <a:pt x="263897" y="42863"/>
                  <a:pt x="251514" y="42863"/>
                </a:cubicBezTo>
                <a:cubicBezTo>
                  <a:pt x="219129" y="42863"/>
                  <a:pt x="179124" y="83820"/>
                  <a:pt x="177219" y="184785"/>
                </a:cubicBezTo>
                <a:cubicBezTo>
                  <a:pt x="177219" y="187643"/>
                  <a:pt x="176267" y="187643"/>
                  <a:pt x="175314" y="187643"/>
                </a:cubicBezTo>
                <a:cubicBezTo>
                  <a:pt x="174362" y="187643"/>
                  <a:pt x="173409" y="186690"/>
                  <a:pt x="172457" y="183833"/>
                </a:cubicBezTo>
                <a:cubicBezTo>
                  <a:pt x="169599" y="166688"/>
                  <a:pt x="166742" y="148590"/>
                  <a:pt x="166742" y="123825"/>
                </a:cubicBezTo>
                <a:cubicBezTo>
                  <a:pt x="166742" y="35243"/>
                  <a:pt x="208652" y="0"/>
                  <a:pt x="257229" y="0"/>
                </a:cubicBezTo>
                <a:cubicBezTo>
                  <a:pt x="290567" y="0"/>
                  <a:pt x="313427" y="20003"/>
                  <a:pt x="313427" y="45720"/>
                </a:cubicBezTo>
                <a:cubicBezTo>
                  <a:pt x="313427" y="58103"/>
                  <a:pt x="308664" y="63818"/>
                  <a:pt x="305807" y="67628"/>
                </a:cubicBezTo>
                <a:cubicBezTo>
                  <a:pt x="303902" y="70485"/>
                  <a:pt x="302949" y="71438"/>
                  <a:pt x="302949" y="73343"/>
                </a:cubicBezTo>
                <a:cubicBezTo>
                  <a:pt x="302949" y="75248"/>
                  <a:pt x="304854" y="77153"/>
                  <a:pt x="308664" y="79058"/>
                </a:cubicBezTo>
                <a:cubicBezTo>
                  <a:pt x="327714" y="86678"/>
                  <a:pt x="341049" y="100965"/>
                  <a:pt x="341049" y="126683"/>
                </a:cubicBezTo>
                <a:close/>
                <a:moveTo>
                  <a:pt x="294377" y="120968"/>
                </a:moveTo>
                <a:cubicBezTo>
                  <a:pt x="294377" y="109538"/>
                  <a:pt x="281994" y="99060"/>
                  <a:pt x="260087" y="99060"/>
                </a:cubicBezTo>
                <a:cubicBezTo>
                  <a:pt x="233417" y="99060"/>
                  <a:pt x="207699" y="118110"/>
                  <a:pt x="201032" y="143828"/>
                </a:cubicBezTo>
                <a:cubicBezTo>
                  <a:pt x="201032" y="143828"/>
                  <a:pt x="201032" y="144780"/>
                  <a:pt x="201984" y="143828"/>
                </a:cubicBezTo>
                <a:cubicBezTo>
                  <a:pt x="205794" y="139065"/>
                  <a:pt x="219129" y="125730"/>
                  <a:pt x="235322" y="125730"/>
                </a:cubicBezTo>
                <a:cubicBezTo>
                  <a:pt x="253419" y="125730"/>
                  <a:pt x="261992" y="137160"/>
                  <a:pt x="277232" y="137160"/>
                </a:cubicBezTo>
                <a:cubicBezTo>
                  <a:pt x="288662" y="138113"/>
                  <a:pt x="294377" y="130493"/>
                  <a:pt x="294377" y="120968"/>
                </a:cubicBezTo>
                <a:close/>
              </a:path>
            </a:pathLst>
          </a:custGeom>
          <a:solidFill>
            <a:schemeClr val="tx2"/>
          </a:solidFill>
          <a:ln w="9525" cap="flat">
            <a:noFill/>
            <a:prstDash val="solid"/>
            <a:miter/>
          </a:ln>
        </p:spPr>
        <p:txBody>
          <a:bodyPr rtlCol="0" anchor="ctr"/>
          <a:lstStyle/>
          <a:p>
            <a:endParaRPr lang="en-GB"/>
          </a:p>
        </p:txBody>
      </p:sp>
    </p:spTree>
    <p:extLst>
      <p:ext uri="{BB962C8B-B14F-4D97-AF65-F5344CB8AC3E}">
        <p14:creationId xmlns:p14="http://schemas.microsoft.com/office/powerpoint/2010/main" val="119535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3433" userDrawn="1">
          <p15:clr>
            <a:srgbClr val="FBAE40"/>
          </p15:clr>
        </p15:guide>
        <p15:guide id="5" pos="3961" userDrawn="1">
          <p15:clr>
            <a:srgbClr val="FBAE40"/>
          </p15:clr>
        </p15:guide>
        <p15:guide id="6" pos="6408" userDrawn="1">
          <p15:clr>
            <a:srgbClr val="FBAE40"/>
          </p15:clr>
        </p15:guide>
        <p15:guide id="7" pos="6937" userDrawn="1">
          <p15:clr>
            <a:srgbClr val="FBAE40"/>
          </p15:clr>
        </p15:guide>
        <p15:guide id="8" pos="9384" userDrawn="1">
          <p15:clr>
            <a:srgbClr val="FBAE40"/>
          </p15:clr>
        </p15:guide>
        <p15:guide id="9" pos="9912" userDrawn="1">
          <p15:clr>
            <a:srgbClr val="FBAE40"/>
          </p15:clr>
        </p15:guide>
        <p15:guide id="10" pos="1235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Figures">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121DD8B-39A2-57A0-F60E-E02F79317274}"/>
              </a:ext>
            </a:extLst>
          </p:cNvPr>
          <p:cNvSpPr>
            <a:spLocks noGrp="1"/>
          </p:cNvSpPr>
          <p:nvPr>
            <p:ph type="dt" sz="half" idx="10"/>
          </p:nvPr>
        </p:nvSpPr>
        <p:spPr/>
        <p:txBody>
          <a:bodyPr/>
          <a:lstStyle/>
          <a:p>
            <a:fld id="{50E2AF58-154B-084F-B767-1A9797C83161}" type="datetime1">
              <a:rPr lang="en-GB" smtClean="0"/>
              <a:t>01/04/2024</a:t>
            </a:fld>
            <a:endParaRPr lang="en-GB" dirty="0"/>
          </a:p>
        </p:txBody>
      </p:sp>
      <p:sp>
        <p:nvSpPr>
          <p:cNvPr id="8" name="Footer Placeholder 7">
            <a:extLst>
              <a:ext uri="{FF2B5EF4-FFF2-40B4-BE49-F238E27FC236}">
                <a16:creationId xmlns:a16="http://schemas.microsoft.com/office/drawing/2014/main" id="{47573603-3E46-215D-3686-DEA8D9FF5991}"/>
              </a:ext>
            </a:extLst>
          </p:cNvPr>
          <p:cNvSpPr>
            <a:spLocks noGrp="1"/>
          </p:cNvSpPr>
          <p:nvPr>
            <p:ph type="ftr" sz="quarter" idx="11"/>
          </p:nvPr>
        </p:nvSpPr>
        <p:spPr/>
        <p:txBody>
          <a:bodyPr/>
          <a:lstStyle/>
          <a:p>
            <a:r>
              <a:rPr lang="en-GB"/>
              <a:t>Section Title</a:t>
            </a:r>
            <a:endParaRPr lang="en-GB" dirty="0"/>
          </a:p>
        </p:txBody>
      </p:sp>
      <p:sp>
        <p:nvSpPr>
          <p:cNvPr id="9" name="Slide Number Placeholder 8">
            <a:extLst>
              <a:ext uri="{FF2B5EF4-FFF2-40B4-BE49-F238E27FC236}">
                <a16:creationId xmlns:a16="http://schemas.microsoft.com/office/drawing/2014/main" id="{AFB34A9B-F619-8A13-DB7C-378B3A58BD3C}"/>
              </a:ext>
            </a:extLst>
          </p:cNvPr>
          <p:cNvSpPr>
            <a:spLocks noGrp="1"/>
          </p:cNvSpPr>
          <p:nvPr>
            <p:ph type="sldNum" sz="quarter" idx="12"/>
          </p:nvPr>
        </p:nvSpPr>
        <p:spPr>
          <a:xfrm>
            <a:off x="490538" y="449138"/>
            <a:ext cx="468410" cy="338554"/>
          </a:xfrm>
        </p:spPr>
        <p:txBody>
          <a:bodyPr/>
          <a:lstStyle/>
          <a:p>
            <a:pPr algn="l"/>
            <a:fld id="{97DC4AD7-E5A9-41F5-9C09-85AE131E01FC}" type="slidenum">
              <a:rPr lang="en-GB" smtClean="0"/>
              <a:pPr algn="l"/>
              <a:t>‹#›</a:t>
            </a:fld>
            <a:endParaRPr lang="en-GB" dirty="0"/>
          </a:p>
        </p:txBody>
      </p:sp>
      <p:sp>
        <p:nvSpPr>
          <p:cNvPr id="18" name="Graphic 14">
            <a:extLst>
              <a:ext uri="{FF2B5EF4-FFF2-40B4-BE49-F238E27FC236}">
                <a16:creationId xmlns:a16="http://schemas.microsoft.com/office/drawing/2014/main" id="{FEDDAFC0-83A3-4848-5FA2-4A54ECCEA237}"/>
              </a:ext>
            </a:extLst>
          </p:cNvPr>
          <p:cNvSpPr>
            <a:spLocks noChangeAspect="1"/>
          </p:cNvSpPr>
          <p:nvPr/>
        </p:nvSpPr>
        <p:spPr>
          <a:xfrm>
            <a:off x="490538" y="12955183"/>
            <a:ext cx="457200" cy="251547"/>
          </a:xfrm>
          <a:custGeom>
            <a:avLst/>
            <a:gdLst>
              <a:gd name="connsiteX0" fmla="*/ 46727 w 341049"/>
              <a:gd name="connsiteY0" fmla="*/ 100013 h 187642"/>
              <a:gd name="connsiteX1" fmla="*/ 77207 w 341049"/>
              <a:gd name="connsiteY1" fmla="*/ 136208 h 187642"/>
              <a:gd name="connsiteX2" fmla="*/ 118164 w 341049"/>
              <a:gd name="connsiteY2" fmla="*/ 127635 h 187642"/>
              <a:gd name="connsiteX3" fmla="*/ 146739 w 341049"/>
              <a:gd name="connsiteY3" fmla="*/ 143828 h 187642"/>
              <a:gd name="connsiteX4" fmla="*/ 147692 w 341049"/>
              <a:gd name="connsiteY4" fmla="*/ 143828 h 187642"/>
              <a:gd name="connsiteX5" fmla="*/ 118164 w 341049"/>
              <a:gd name="connsiteY5" fmla="*/ 106680 h 187642"/>
              <a:gd name="connsiteX6" fmla="*/ 94352 w 341049"/>
              <a:gd name="connsiteY6" fmla="*/ 109538 h 187642"/>
              <a:gd name="connsiteX7" fmla="*/ 76254 w 341049"/>
              <a:gd name="connsiteY7" fmla="*/ 92393 h 187642"/>
              <a:gd name="connsiteX8" fmla="*/ 107687 w 341049"/>
              <a:gd name="connsiteY8" fmla="*/ 68580 h 187642"/>
              <a:gd name="connsiteX9" fmla="*/ 160074 w 341049"/>
              <a:gd name="connsiteY9" fmla="*/ 175260 h 187642"/>
              <a:gd name="connsiteX10" fmla="*/ 158169 w 341049"/>
              <a:gd name="connsiteY10" fmla="*/ 178118 h 187642"/>
              <a:gd name="connsiteX11" fmla="*/ 156264 w 341049"/>
              <a:gd name="connsiteY11" fmla="*/ 176213 h 187642"/>
              <a:gd name="connsiteX12" fmla="*/ 130547 w 341049"/>
              <a:gd name="connsiteY12" fmla="*/ 160020 h 187642"/>
              <a:gd name="connsiteX13" fmla="*/ 65777 w 341049"/>
              <a:gd name="connsiteY13" fmla="*/ 178118 h 187642"/>
              <a:gd name="connsiteX14" fmla="*/ 54 w 341049"/>
              <a:gd name="connsiteY14" fmla="*/ 105728 h 187642"/>
              <a:gd name="connsiteX15" fmla="*/ 93399 w 341049"/>
              <a:gd name="connsiteY15" fmla="*/ 953 h 187642"/>
              <a:gd name="connsiteX16" fmla="*/ 159122 w 341049"/>
              <a:gd name="connsiteY16" fmla="*/ 85725 h 187642"/>
              <a:gd name="connsiteX17" fmla="*/ 157217 w 341049"/>
              <a:gd name="connsiteY17" fmla="*/ 87630 h 187642"/>
              <a:gd name="connsiteX18" fmla="*/ 155312 w 341049"/>
              <a:gd name="connsiteY18" fmla="*/ 85725 h 187642"/>
              <a:gd name="connsiteX19" fmla="*/ 101972 w 341049"/>
              <a:gd name="connsiteY19" fmla="*/ 41910 h 187642"/>
              <a:gd name="connsiteX20" fmla="*/ 46727 w 341049"/>
              <a:gd name="connsiteY20" fmla="*/ 100013 h 187642"/>
              <a:gd name="connsiteX21" fmla="*/ 341049 w 341049"/>
              <a:gd name="connsiteY21" fmla="*/ 126683 h 187642"/>
              <a:gd name="connsiteX22" fmla="*/ 289614 w 341049"/>
              <a:gd name="connsiteY22" fmla="*/ 178118 h 187642"/>
              <a:gd name="connsiteX23" fmla="*/ 220082 w 341049"/>
              <a:gd name="connsiteY23" fmla="*/ 159068 h 187642"/>
              <a:gd name="connsiteX24" fmla="*/ 191507 w 341049"/>
              <a:gd name="connsiteY24" fmla="*/ 176213 h 187642"/>
              <a:gd name="connsiteX25" fmla="*/ 189602 w 341049"/>
              <a:gd name="connsiteY25" fmla="*/ 178118 h 187642"/>
              <a:gd name="connsiteX26" fmla="*/ 187697 w 341049"/>
              <a:gd name="connsiteY26" fmla="*/ 175260 h 187642"/>
              <a:gd name="connsiteX27" fmla="*/ 248657 w 341049"/>
              <a:gd name="connsiteY27" fmla="*/ 75248 h 187642"/>
              <a:gd name="connsiteX28" fmla="*/ 271517 w 341049"/>
              <a:gd name="connsiteY28" fmla="*/ 58103 h 187642"/>
              <a:gd name="connsiteX29" fmla="*/ 251514 w 341049"/>
              <a:gd name="connsiteY29" fmla="*/ 42863 h 187642"/>
              <a:gd name="connsiteX30" fmla="*/ 177219 w 341049"/>
              <a:gd name="connsiteY30" fmla="*/ 184785 h 187642"/>
              <a:gd name="connsiteX31" fmla="*/ 175314 w 341049"/>
              <a:gd name="connsiteY31" fmla="*/ 187643 h 187642"/>
              <a:gd name="connsiteX32" fmla="*/ 172457 w 341049"/>
              <a:gd name="connsiteY32" fmla="*/ 183833 h 187642"/>
              <a:gd name="connsiteX33" fmla="*/ 166742 w 341049"/>
              <a:gd name="connsiteY33" fmla="*/ 123825 h 187642"/>
              <a:gd name="connsiteX34" fmla="*/ 257229 w 341049"/>
              <a:gd name="connsiteY34" fmla="*/ 0 h 187642"/>
              <a:gd name="connsiteX35" fmla="*/ 313427 w 341049"/>
              <a:gd name="connsiteY35" fmla="*/ 45720 h 187642"/>
              <a:gd name="connsiteX36" fmla="*/ 305807 w 341049"/>
              <a:gd name="connsiteY36" fmla="*/ 67628 h 187642"/>
              <a:gd name="connsiteX37" fmla="*/ 302949 w 341049"/>
              <a:gd name="connsiteY37" fmla="*/ 73343 h 187642"/>
              <a:gd name="connsiteX38" fmla="*/ 308664 w 341049"/>
              <a:gd name="connsiteY38" fmla="*/ 79058 h 187642"/>
              <a:gd name="connsiteX39" fmla="*/ 341049 w 341049"/>
              <a:gd name="connsiteY39" fmla="*/ 126683 h 187642"/>
              <a:gd name="connsiteX40" fmla="*/ 294377 w 341049"/>
              <a:gd name="connsiteY40" fmla="*/ 120968 h 187642"/>
              <a:gd name="connsiteX41" fmla="*/ 260087 w 341049"/>
              <a:gd name="connsiteY41" fmla="*/ 99060 h 187642"/>
              <a:gd name="connsiteX42" fmla="*/ 201032 w 341049"/>
              <a:gd name="connsiteY42" fmla="*/ 143828 h 187642"/>
              <a:gd name="connsiteX43" fmla="*/ 201984 w 341049"/>
              <a:gd name="connsiteY43" fmla="*/ 143828 h 187642"/>
              <a:gd name="connsiteX44" fmla="*/ 235322 w 341049"/>
              <a:gd name="connsiteY44" fmla="*/ 125730 h 187642"/>
              <a:gd name="connsiteX45" fmla="*/ 277232 w 341049"/>
              <a:gd name="connsiteY45" fmla="*/ 137160 h 187642"/>
              <a:gd name="connsiteX46" fmla="*/ 294377 w 341049"/>
              <a:gd name="connsiteY46" fmla="*/ 120968 h 18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41049" h="187642">
                <a:moveTo>
                  <a:pt x="46727" y="100013"/>
                </a:moveTo>
                <a:cubicBezTo>
                  <a:pt x="46727" y="122873"/>
                  <a:pt x="60062" y="136208"/>
                  <a:pt x="77207" y="136208"/>
                </a:cubicBezTo>
                <a:cubicBezTo>
                  <a:pt x="92447" y="136208"/>
                  <a:pt x="103877" y="127635"/>
                  <a:pt x="118164" y="127635"/>
                </a:cubicBezTo>
                <a:cubicBezTo>
                  <a:pt x="128642" y="127635"/>
                  <a:pt x="138167" y="131445"/>
                  <a:pt x="146739" y="143828"/>
                </a:cubicBezTo>
                <a:cubicBezTo>
                  <a:pt x="146739" y="143828"/>
                  <a:pt x="147692" y="143828"/>
                  <a:pt x="147692" y="143828"/>
                </a:cubicBezTo>
                <a:cubicBezTo>
                  <a:pt x="144834" y="120015"/>
                  <a:pt x="133404" y="106680"/>
                  <a:pt x="118164" y="106680"/>
                </a:cubicBezTo>
                <a:cubicBezTo>
                  <a:pt x="108639" y="106680"/>
                  <a:pt x="103877" y="109538"/>
                  <a:pt x="94352" y="109538"/>
                </a:cubicBezTo>
                <a:cubicBezTo>
                  <a:pt x="82922" y="109538"/>
                  <a:pt x="76254" y="102870"/>
                  <a:pt x="76254" y="92393"/>
                </a:cubicBezTo>
                <a:cubicBezTo>
                  <a:pt x="76254" y="79058"/>
                  <a:pt x="89589" y="68580"/>
                  <a:pt x="107687" y="68580"/>
                </a:cubicBezTo>
                <a:cubicBezTo>
                  <a:pt x="140072" y="68580"/>
                  <a:pt x="166742" y="101918"/>
                  <a:pt x="160074" y="175260"/>
                </a:cubicBezTo>
                <a:cubicBezTo>
                  <a:pt x="160074" y="177165"/>
                  <a:pt x="159122" y="178118"/>
                  <a:pt x="158169" y="178118"/>
                </a:cubicBezTo>
                <a:cubicBezTo>
                  <a:pt x="157217" y="178118"/>
                  <a:pt x="156264" y="177165"/>
                  <a:pt x="156264" y="176213"/>
                </a:cubicBezTo>
                <a:cubicBezTo>
                  <a:pt x="150549" y="165735"/>
                  <a:pt x="142929" y="160020"/>
                  <a:pt x="130547" y="160020"/>
                </a:cubicBezTo>
                <a:cubicBezTo>
                  <a:pt x="110544" y="160020"/>
                  <a:pt x="97209" y="178118"/>
                  <a:pt x="65777" y="178118"/>
                </a:cubicBezTo>
                <a:cubicBezTo>
                  <a:pt x="28629" y="178118"/>
                  <a:pt x="54" y="149543"/>
                  <a:pt x="54" y="105728"/>
                </a:cubicBezTo>
                <a:cubicBezTo>
                  <a:pt x="-1851" y="39053"/>
                  <a:pt x="46727" y="953"/>
                  <a:pt x="93399" y="953"/>
                </a:cubicBezTo>
                <a:cubicBezTo>
                  <a:pt x="143882" y="953"/>
                  <a:pt x="164837" y="34290"/>
                  <a:pt x="159122" y="85725"/>
                </a:cubicBezTo>
                <a:cubicBezTo>
                  <a:pt x="159122" y="86678"/>
                  <a:pt x="158169" y="87630"/>
                  <a:pt x="157217" y="87630"/>
                </a:cubicBezTo>
                <a:cubicBezTo>
                  <a:pt x="156264" y="87630"/>
                  <a:pt x="155312" y="86678"/>
                  <a:pt x="155312" y="85725"/>
                </a:cubicBezTo>
                <a:cubicBezTo>
                  <a:pt x="145787" y="58103"/>
                  <a:pt x="128642" y="41910"/>
                  <a:pt x="101972" y="41910"/>
                </a:cubicBezTo>
                <a:cubicBezTo>
                  <a:pt x="70539" y="42863"/>
                  <a:pt x="46727" y="67628"/>
                  <a:pt x="46727" y="100013"/>
                </a:cubicBezTo>
                <a:close/>
                <a:moveTo>
                  <a:pt x="341049" y="126683"/>
                </a:moveTo>
                <a:cubicBezTo>
                  <a:pt x="341049" y="157163"/>
                  <a:pt x="320094" y="178118"/>
                  <a:pt x="289614" y="178118"/>
                </a:cubicBezTo>
                <a:cubicBezTo>
                  <a:pt x="260087" y="178118"/>
                  <a:pt x="241037" y="159068"/>
                  <a:pt x="220082" y="159068"/>
                </a:cubicBezTo>
                <a:cubicBezTo>
                  <a:pt x="205794" y="159068"/>
                  <a:pt x="197222" y="166688"/>
                  <a:pt x="191507" y="176213"/>
                </a:cubicBezTo>
                <a:cubicBezTo>
                  <a:pt x="190554" y="178118"/>
                  <a:pt x="190554" y="178118"/>
                  <a:pt x="189602" y="178118"/>
                </a:cubicBezTo>
                <a:cubicBezTo>
                  <a:pt x="188649" y="178118"/>
                  <a:pt x="187697" y="177165"/>
                  <a:pt x="187697" y="175260"/>
                </a:cubicBezTo>
                <a:cubicBezTo>
                  <a:pt x="182934" y="126683"/>
                  <a:pt x="201984" y="86678"/>
                  <a:pt x="248657" y="75248"/>
                </a:cubicBezTo>
                <a:cubicBezTo>
                  <a:pt x="261039" y="72390"/>
                  <a:pt x="271517" y="70485"/>
                  <a:pt x="271517" y="58103"/>
                </a:cubicBezTo>
                <a:cubicBezTo>
                  <a:pt x="271517" y="49530"/>
                  <a:pt x="263897" y="42863"/>
                  <a:pt x="251514" y="42863"/>
                </a:cubicBezTo>
                <a:cubicBezTo>
                  <a:pt x="219129" y="42863"/>
                  <a:pt x="179124" y="83820"/>
                  <a:pt x="177219" y="184785"/>
                </a:cubicBezTo>
                <a:cubicBezTo>
                  <a:pt x="177219" y="187643"/>
                  <a:pt x="176267" y="187643"/>
                  <a:pt x="175314" y="187643"/>
                </a:cubicBezTo>
                <a:cubicBezTo>
                  <a:pt x="174362" y="187643"/>
                  <a:pt x="173409" y="186690"/>
                  <a:pt x="172457" y="183833"/>
                </a:cubicBezTo>
                <a:cubicBezTo>
                  <a:pt x="169599" y="166688"/>
                  <a:pt x="166742" y="148590"/>
                  <a:pt x="166742" y="123825"/>
                </a:cubicBezTo>
                <a:cubicBezTo>
                  <a:pt x="166742" y="35243"/>
                  <a:pt x="208652" y="0"/>
                  <a:pt x="257229" y="0"/>
                </a:cubicBezTo>
                <a:cubicBezTo>
                  <a:pt x="290567" y="0"/>
                  <a:pt x="313427" y="20003"/>
                  <a:pt x="313427" y="45720"/>
                </a:cubicBezTo>
                <a:cubicBezTo>
                  <a:pt x="313427" y="58103"/>
                  <a:pt x="308664" y="63818"/>
                  <a:pt x="305807" y="67628"/>
                </a:cubicBezTo>
                <a:cubicBezTo>
                  <a:pt x="303902" y="70485"/>
                  <a:pt x="302949" y="71438"/>
                  <a:pt x="302949" y="73343"/>
                </a:cubicBezTo>
                <a:cubicBezTo>
                  <a:pt x="302949" y="75248"/>
                  <a:pt x="304854" y="77153"/>
                  <a:pt x="308664" y="79058"/>
                </a:cubicBezTo>
                <a:cubicBezTo>
                  <a:pt x="327714" y="86678"/>
                  <a:pt x="341049" y="100965"/>
                  <a:pt x="341049" y="126683"/>
                </a:cubicBezTo>
                <a:close/>
                <a:moveTo>
                  <a:pt x="294377" y="120968"/>
                </a:moveTo>
                <a:cubicBezTo>
                  <a:pt x="294377" y="109538"/>
                  <a:pt x="281994" y="99060"/>
                  <a:pt x="260087" y="99060"/>
                </a:cubicBezTo>
                <a:cubicBezTo>
                  <a:pt x="233417" y="99060"/>
                  <a:pt x="207699" y="118110"/>
                  <a:pt x="201032" y="143828"/>
                </a:cubicBezTo>
                <a:cubicBezTo>
                  <a:pt x="201032" y="143828"/>
                  <a:pt x="201032" y="144780"/>
                  <a:pt x="201984" y="143828"/>
                </a:cubicBezTo>
                <a:cubicBezTo>
                  <a:pt x="205794" y="139065"/>
                  <a:pt x="219129" y="125730"/>
                  <a:pt x="235322" y="125730"/>
                </a:cubicBezTo>
                <a:cubicBezTo>
                  <a:pt x="253419" y="125730"/>
                  <a:pt x="261992" y="137160"/>
                  <a:pt x="277232" y="137160"/>
                </a:cubicBezTo>
                <a:cubicBezTo>
                  <a:pt x="288662" y="138113"/>
                  <a:pt x="294377" y="130493"/>
                  <a:pt x="294377" y="120968"/>
                </a:cubicBezTo>
                <a:close/>
              </a:path>
            </a:pathLst>
          </a:custGeom>
          <a:solidFill>
            <a:schemeClr val="tx2"/>
          </a:solidFill>
          <a:ln w="9525" cap="flat">
            <a:noFill/>
            <a:prstDash val="solid"/>
            <a:miter/>
          </a:ln>
        </p:spPr>
        <p:txBody>
          <a:bodyPr rtlCol="0" anchor="ctr"/>
          <a:lstStyle/>
          <a:p>
            <a:endParaRPr lang="en-GB"/>
          </a:p>
        </p:txBody>
      </p:sp>
      <p:pic>
        <p:nvPicPr>
          <p:cNvPr id="17" name="Picture 16">
            <a:extLst>
              <a:ext uri="{FF2B5EF4-FFF2-40B4-BE49-F238E27FC236}">
                <a16:creationId xmlns:a16="http://schemas.microsoft.com/office/drawing/2014/main" id="{35CB68B5-0990-8237-FE2D-86CD58D9DE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14737" y="0"/>
            <a:ext cx="969264" cy="13716000"/>
          </a:xfrm>
          <a:prstGeom prst="rect">
            <a:avLst/>
          </a:prstGeom>
        </p:spPr>
      </p:pic>
      <p:sp>
        <p:nvSpPr>
          <p:cNvPr id="6" name="Text Placeholder 5">
            <a:extLst>
              <a:ext uri="{FF2B5EF4-FFF2-40B4-BE49-F238E27FC236}">
                <a16:creationId xmlns:a16="http://schemas.microsoft.com/office/drawing/2014/main" id="{E5B5B96D-DF3C-87FB-A198-3FE38E5F7E70}"/>
              </a:ext>
            </a:extLst>
          </p:cNvPr>
          <p:cNvSpPr>
            <a:spLocks noGrp="1"/>
          </p:cNvSpPr>
          <p:nvPr>
            <p:ph type="body" sz="quarter" idx="13" hasCustomPrompt="1"/>
          </p:nvPr>
        </p:nvSpPr>
        <p:spPr>
          <a:xfrm>
            <a:off x="1565275" y="1573268"/>
            <a:ext cx="3884613" cy="3403600"/>
          </a:xfrm>
        </p:spPr>
        <p:txBody>
          <a:bodyPr/>
          <a:lstStyle>
            <a:lvl1pPr>
              <a:defRPr sz="27000" spc="500" baseline="0">
                <a:solidFill>
                  <a:schemeClr val="tx2"/>
                </a:solidFill>
                <a:latin typeface="+mj-lt"/>
              </a:defRPr>
            </a:lvl1pPr>
          </a:lstStyle>
          <a:p>
            <a:pPr lvl="0"/>
            <a:r>
              <a:rPr lang="en-GB" dirty="0"/>
              <a:t>#</a:t>
            </a:r>
          </a:p>
        </p:txBody>
      </p:sp>
      <p:sp>
        <p:nvSpPr>
          <p:cNvPr id="12" name="Text Placeholder 11">
            <a:extLst>
              <a:ext uri="{FF2B5EF4-FFF2-40B4-BE49-F238E27FC236}">
                <a16:creationId xmlns:a16="http://schemas.microsoft.com/office/drawing/2014/main" id="{C983DBDE-EC1B-30CA-728D-1EBB61A3C5E7}"/>
              </a:ext>
            </a:extLst>
          </p:cNvPr>
          <p:cNvSpPr>
            <a:spLocks noGrp="1"/>
          </p:cNvSpPr>
          <p:nvPr>
            <p:ph type="body" sz="quarter" idx="14"/>
          </p:nvPr>
        </p:nvSpPr>
        <p:spPr>
          <a:xfrm>
            <a:off x="1565275" y="5480981"/>
            <a:ext cx="3884613" cy="6957082"/>
          </a:xfrm>
        </p:spPr>
        <p:txBody>
          <a:bodyPr/>
          <a:lstStyle>
            <a:lvl4pPr>
              <a:defRPr>
                <a:solidFill>
                  <a:schemeClr val="tx2"/>
                </a:solidFill>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5">
            <a:extLst>
              <a:ext uri="{FF2B5EF4-FFF2-40B4-BE49-F238E27FC236}">
                <a16:creationId xmlns:a16="http://schemas.microsoft.com/office/drawing/2014/main" id="{A41ACF3C-8663-4AC8-D9EE-2BACD5EBCA88}"/>
              </a:ext>
            </a:extLst>
          </p:cNvPr>
          <p:cNvSpPr>
            <a:spLocks noGrp="1"/>
          </p:cNvSpPr>
          <p:nvPr>
            <p:ph type="body" sz="quarter" idx="15" hasCustomPrompt="1"/>
          </p:nvPr>
        </p:nvSpPr>
        <p:spPr>
          <a:xfrm>
            <a:off x="6288089" y="1573268"/>
            <a:ext cx="3884613" cy="3403600"/>
          </a:xfrm>
        </p:spPr>
        <p:txBody>
          <a:bodyPr/>
          <a:lstStyle>
            <a:lvl1pPr>
              <a:defRPr sz="27000" spc="500" baseline="0">
                <a:solidFill>
                  <a:schemeClr val="tx2"/>
                </a:solidFill>
                <a:latin typeface="+mj-lt"/>
              </a:defRPr>
            </a:lvl1pPr>
          </a:lstStyle>
          <a:p>
            <a:pPr lvl="0"/>
            <a:r>
              <a:rPr lang="en-GB" dirty="0"/>
              <a:t>#</a:t>
            </a:r>
          </a:p>
        </p:txBody>
      </p:sp>
      <p:sp>
        <p:nvSpPr>
          <p:cNvPr id="14" name="Text Placeholder 5">
            <a:extLst>
              <a:ext uri="{FF2B5EF4-FFF2-40B4-BE49-F238E27FC236}">
                <a16:creationId xmlns:a16="http://schemas.microsoft.com/office/drawing/2014/main" id="{888482CE-9EF9-672F-E531-3189D3C523C6}"/>
              </a:ext>
            </a:extLst>
          </p:cNvPr>
          <p:cNvSpPr>
            <a:spLocks noGrp="1"/>
          </p:cNvSpPr>
          <p:nvPr>
            <p:ph type="body" sz="quarter" idx="16" hasCustomPrompt="1"/>
          </p:nvPr>
        </p:nvSpPr>
        <p:spPr>
          <a:xfrm>
            <a:off x="11012489" y="1573268"/>
            <a:ext cx="3884611" cy="3403600"/>
          </a:xfrm>
        </p:spPr>
        <p:txBody>
          <a:bodyPr/>
          <a:lstStyle>
            <a:lvl1pPr>
              <a:defRPr sz="27000" spc="500" baseline="0">
                <a:solidFill>
                  <a:schemeClr val="tx2"/>
                </a:solidFill>
                <a:latin typeface="+mj-lt"/>
              </a:defRPr>
            </a:lvl1pPr>
          </a:lstStyle>
          <a:p>
            <a:pPr lvl="0"/>
            <a:r>
              <a:rPr lang="en-GB" dirty="0"/>
              <a:t>#</a:t>
            </a:r>
          </a:p>
        </p:txBody>
      </p:sp>
      <p:sp>
        <p:nvSpPr>
          <p:cNvPr id="15" name="Text Placeholder 5">
            <a:extLst>
              <a:ext uri="{FF2B5EF4-FFF2-40B4-BE49-F238E27FC236}">
                <a16:creationId xmlns:a16="http://schemas.microsoft.com/office/drawing/2014/main" id="{90EFD4E4-2018-B922-7A5B-45C3C24E4771}"/>
              </a:ext>
            </a:extLst>
          </p:cNvPr>
          <p:cNvSpPr>
            <a:spLocks noGrp="1"/>
          </p:cNvSpPr>
          <p:nvPr>
            <p:ph type="body" sz="quarter" idx="17" hasCustomPrompt="1"/>
          </p:nvPr>
        </p:nvSpPr>
        <p:spPr>
          <a:xfrm>
            <a:off x="15735301" y="1573268"/>
            <a:ext cx="3884612" cy="3403600"/>
          </a:xfrm>
        </p:spPr>
        <p:txBody>
          <a:bodyPr/>
          <a:lstStyle>
            <a:lvl1pPr>
              <a:defRPr sz="27000" spc="500" baseline="0">
                <a:solidFill>
                  <a:schemeClr val="tx2"/>
                </a:solidFill>
                <a:latin typeface="+mj-lt"/>
              </a:defRPr>
            </a:lvl1pPr>
          </a:lstStyle>
          <a:p>
            <a:pPr lvl="0"/>
            <a:r>
              <a:rPr lang="en-GB" dirty="0"/>
              <a:t>#</a:t>
            </a:r>
          </a:p>
        </p:txBody>
      </p:sp>
      <p:sp>
        <p:nvSpPr>
          <p:cNvPr id="16" name="Text Placeholder 11">
            <a:extLst>
              <a:ext uri="{FF2B5EF4-FFF2-40B4-BE49-F238E27FC236}">
                <a16:creationId xmlns:a16="http://schemas.microsoft.com/office/drawing/2014/main" id="{E1C7C2D1-6CC7-5BD4-0F0A-9E143BEFD6D0}"/>
              </a:ext>
            </a:extLst>
          </p:cNvPr>
          <p:cNvSpPr>
            <a:spLocks noGrp="1"/>
          </p:cNvSpPr>
          <p:nvPr>
            <p:ph type="body" sz="quarter" idx="18"/>
          </p:nvPr>
        </p:nvSpPr>
        <p:spPr>
          <a:xfrm>
            <a:off x="6288089" y="5480981"/>
            <a:ext cx="3884613" cy="6957082"/>
          </a:xfrm>
        </p:spPr>
        <p:txBody>
          <a:bodyPr/>
          <a:lstStyle>
            <a:lvl4pPr>
              <a:defRPr>
                <a:solidFill>
                  <a:schemeClr val="tx2"/>
                </a:solidFill>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ext Placeholder 11">
            <a:extLst>
              <a:ext uri="{FF2B5EF4-FFF2-40B4-BE49-F238E27FC236}">
                <a16:creationId xmlns:a16="http://schemas.microsoft.com/office/drawing/2014/main" id="{0B7A9959-60AB-CFB6-E353-9FED2A3D5639}"/>
              </a:ext>
            </a:extLst>
          </p:cNvPr>
          <p:cNvSpPr>
            <a:spLocks noGrp="1"/>
          </p:cNvSpPr>
          <p:nvPr>
            <p:ph type="body" sz="quarter" idx="19"/>
          </p:nvPr>
        </p:nvSpPr>
        <p:spPr>
          <a:xfrm>
            <a:off x="11012489" y="5480981"/>
            <a:ext cx="3884613" cy="6957082"/>
          </a:xfrm>
        </p:spPr>
        <p:txBody>
          <a:bodyPr/>
          <a:lstStyle>
            <a:lvl4pPr>
              <a:defRPr>
                <a:solidFill>
                  <a:schemeClr val="tx2"/>
                </a:solidFill>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0" name="Text Placeholder 11">
            <a:extLst>
              <a:ext uri="{FF2B5EF4-FFF2-40B4-BE49-F238E27FC236}">
                <a16:creationId xmlns:a16="http://schemas.microsoft.com/office/drawing/2014/main" id="{148DE30C-285D-7458-AE5A-3A1F1630C965}"/>
              </a:ext>
            </a:extLst>
          </p:cNvPr>
          <p:cNvSpPr>
            <a:spLocks noGrp="1"/>
          </p:cNvSpPr>
          <p:nvPr>
            <p:ph type="body" sz="quarter" idx="20"/>
          </p:nvPr>
        </p:nvSpPr>
        <p:spPr>
          <a:xfrm>
            <a:off x="15735301" y="5480981"/>
            <a:ext cx="3884613" cy="6957082"/>
          </a:xfrm>
        </p:spPr>
        <p:txBody>
          <a:bodyPr/>
          <a:lstStyle>
            <a:lvl4pPr>
              <a:defRPr>
                <a:solidFill>
                  <a:schemeClr val="tx2"/>
                </a:solidFill>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97290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3433" userDrawn="1">
          <p15:clr>
            <a:srgbClr val="FBAE40"/>
          </p15:clr>
        </p15:guide>
        <p15:guide id="5" pos="3961" userDrawn="1">
          <p15:clr>
            <a:srgbClr val="FBAE40"/>
          </p15:clr>
        </p15:guide>
        <p15:guide id="6" pos="6408" userDrawn="1">
          <p15:clr>
            <a:srgbClr val="FBAE40"/>
          </p15:clr>
        </p15:guide>
        <p15:guide id="7" pos="6937" userDrawn="1">
          <p15:clr>
            <a:srgbClr val="FBAE40"/>
          </p15:clr>
        </p15:guide>
        <p15:guide id="8" pos="9384" userDrawn="1">
          <p15:clr>
            <a:srgbClr val="FBAE40"/>
          </p15:clr>
        </p15:guide>
        <p15:guide id="9" pos="9912" userDrawn="1">
          <p15:clr>
            <a:srgbClr val="FBAE40"/>
          </p15:clr>
        </p15:guide>
        <p15:guide id="10" pos="1235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121DD8B-39A2-57A0-F60E-E02F79317274}"/>
              </a:ext>
            </a:extLst>
          </p:cNvPr>
          <p:cNvSpPr>
            <a:spLocks noGrp="1"/>
          </p:cNvSpPr>
          <p:nvPr>
            <p:ph type="dt" sz="half" idx="10"/>
          </p:nvPr>
        </p:nvSpPr>
        <p:spPr/>
        <p:txBody>
          <a:bodyPr/>
          <a:lstStyle/>
          <a:p>
            <a:fld id="{50E2AF58-154B-084F-B767-1A9797C83161}" type="datetime1">
              <a:rPr lang="en-GB" smtClean="0"/>
              <a:t>01/04/2024</a:t>
            </a:fld>
            <a:endParaRPr lang="en-GB" dirty="0"/>
          </a:p>
        </p:txBody>
      </p:sp>
      <p:sp>
        <p:nvSpPr>
          <p:cNvPr id="8" name="Footer Placeholder 7">
            <a:extLst>
              <a:ext uri="{FF2B5EF4-FFF2-40B4-BE49-F238E27FC236}">
                <a16:creationId xmlns:a16="http://schemas.microsoft.com/office/drawing/2014/main" id="{47573603-3E46-215D-3686-DEA8D9FF5991}"/>
              </a:ext>
            </a:extLst>
          </p:cNvPr>
          <p:cNvSpPr>
            <a:spLocks noGrp="1"/>
          </p:cNvSpPr>
          <p:nvPr>
            <p:ph type="ftr" sz="quarter" idx="11"/>
          </p:nvPr>
        </p:nvSpPr>
        <p:spPr/>
        <p:txBody>
          <a:bodyPr/>
          <a:lstStyle/>
          <a:p>
            <a:r>
              <a:rPr lang="en-GB"/>
              <a:t>Section Title</a:t>
            </a:r>
            <a:endParaRPr lang="en-GB" dirty="0"/>
          </a:p>
        </p:txBody>
      </p:sp>
      <p:sp>
        <p:nvSpPr>
          <p:cNvPr id="9" name="Slide Number Placeholder 8">
            <a:extLst>
              <a:ext uri="{FF2B5EF4-FFF2-40B4-BE49-F238E27FC236}">
                <a16:creationId xmlns:a16="http://schemas.microsoft.com/office/drawing/2014/main" id="{AFB34A9B-F619-8A13-DB7C-378B3A58BD3C}"/>
              </a:ext>
            </a:extLst>
          </p:cNvPr>
          <p:cNvSpPr>
            <a:spLocks noGrp="1"/>
          </p:cNvSpPr>
          <p:nvPr>
            <p:ph type="sldNum" sz="quarter" idx="12"/>
          </p:nvPr>
        </p:nvSpPr>
        <p:spPr>
          <a:xfrm>
            <a:off x="490538" y="449138"/>
            <a:ext cx="468410" cy="338554"/>
          </a:xfrm>
        </p:spPr>
        <p:txBody>
          <a:bodyPr/>
          <a:lstStyle/>
          <a:p>
            <a:pPr algn="l"/>
            <a:fld id="{97DC4AD7-E5A9-41F5-9C09-85AE131E01FC}" type="slidenum">
              <a:rPr lang="en-GB" smtClean="0"/>
              <a:pPr algn="l"/>
              <a:t>‹#›</a:t>
            </a:fld>
            <a:endParaRPr lang="en-GB" dirty="0"/>
          </a:p>
        </p:txBody>
      </p:sp>
      <p:sp>
        <p:nvSpPr>
          <p:cNvPr id="18" name="Graphic 14">
            <a:extLst>
              <a:ext uri="{FF2B5EF4-FFF2-40B4-BE49-F238E27FC236}">
                <a16:creationId xmlns:a16="http://schemas.microsoft.com/office/drawing/2014/main" id="{FEDDAFC0-83A3-4848-5FA2-4A54ECCEA237}"/>
              </a:ext>
            </a:extLst>
          </p:cNvPr>
          <p:cNvSpPr>
            <a:spLocks noChangeAspect="1"/>
          </p:cNvSpPr>
          <p:nvPr/>
        </p:nvSpPr>
        <p:spPr>
          <a:xfrm>
            <a:off x="490538" y="12955183"/>
            <a:ext cx="457200" cy="251547"/>
          </a:xfrm>
          <a:custGeom>
            <a:avLst/>
            <a:gdLst>
              <a:gd name="connsiteX0" fmla="*/ 46727 w 341049"/>
              <a:gd name="connsiteY0" fmla="*/ 100013 h 187642"/>
              <a:gd name="connsiteX1" fmla="*/ 77207 w 341049"/>
              <a:gd name="connsiteY1" fmla="*/ 136208 h 187642"/>
              <a:gd name="connsiteX2" fmla="*/ 118164 w 341049"/>
              <a:gd name="connsiteY2" fmla="*/ 127635 h 187642"/>
              <a:gd name="connsiteX3" fmla="*/ 146739 w 341049"/>
              <a:gd name="connsiteY3" fmla="*/ 143828 h 187642"/>
              <a:gd name="connsiteX4" fmla="*/ 147692 w 341049"/>
              <a:gd name="connsiteY4" fmla="*/ 143828 h 187642"/>
              <a:gd name="connsiteX5" fmla="*/ 118164 w 341049"/>
              <a:gd name="connsiteY5" fmla="*/ 106680 h 187642"/>
              <a:gd name="connsiteX6" fmla="*/ 94352 w 341049"/>
              <a:gd name="connsiteY6" fmla="*/ 109538 h 187642"/>
              <a:gd name="connsiteX7" fmla="*/ 76254 w 341049"/>
              <a:gd name="connsiteY7" fmla="*/ 92393 h 187642"/>
              <a:gd name="connsiteX8" fmla="*/ 107687 w 341049"/>
              <a:gd name="connsiteY8" fmla="*/ 68580 h 187642"/>
              <a:gd name="connsiteX9" fmla="*/ 160074 w 341049"/>
              <a:gd name="connsiteY9" fmla="*/ 175260 h 187642"/>
              <a:gd name="connsiteX10" fmla="*/ 158169 w 341049"/>
              <a:gd name="connsiteY10" fmla="*/ 178118 h 187642"/>
              <a:gd name="connsiteX11" fmla="*/ 156264 w 341049"/>
              <a:gd name="connsiteY11" fmla="*/ 176213 h 187642"/>
              <a:gd name="connsiteX12" fmla="*/ 130547 w 341049"/>
              <a:gd name="connsiteY12" fmla="*/ 160020 h 187642"/>
              <a:gd name="connsiteX13" fmla="*/ 65777 w 341049"/>
              <a:gd name="connsiteY13" fmla="*/ 178118 h 187642"/>
              <a:gd name="connsiteX14" fmla="*/ 54 w 341049"/>
              <a:gd name="connsiteY14" fmla="*/ 105728 h 187642"/>
              <a:gd name="connsiteX15" fmla="*/ 93399 w 341049"/>
              <a:gd name="connsiteY15" fmla="*/ 953 h 187642"/>
              <a:gd name="connsiteX16" fmla="*/ 159122 w 341049"/>
              <a:gd name="connsiteY16" fmla="*/ 85725 h 187642"/>
              <a:gd name="connsiteX17" fmla="*/ 157217 w 341049"/>
              <a:gd name="connsiteY17" fmla="*/ 87630 h 187642"/>
              <a:gd name="connsiteX18" fmla="*/ 155312 w 341049"/>
              <a:gd name="connsiteY18" fmla="*/ 85725 h 187642"/>
              <a:gd name="connsiteX19" fmla="*/ 101972 w 341049"/>
              <a:gd name="connsiteY19" fmla="*/ 41910 h 187642"/>
              <a:gd name="connsiteX20" fmla="*/ 46727 w 341049"/>
              <a:gd name="connsiteY20" fmla="*/ 100013 h 187642"/>
              <a:gd name="connsiteX21" fmla="*/ 341049 w 341049"/>
              <a:gd name="connsiteY21" fmla="*/ 126683 h 187642"/>
              <a:gd name="connsiteX22" fmla="*/ 289614 w 341049"/>
              <a:gd name="connsiteY22" fmla="*/ 178118 h 187642"/>
              <a:gd name="connsiteX23" fmla="*/ 220082 w 341049"/>
              <a:gd name="connsiteY23" fmla="*/ 159068 h 187642"/>
              <a:gd name="connsiteX24" fmla="*/ 191507 w 341049"/>
              <a:gd name="connsiteY24" fmla="*/ 176213 h 187642"/>
              <a:gd name="connsiteX25" fmla="*/ 189602 w 341049"/>
              <a:gd name="connsiteY25" fmla="*/ 178118 h 187642"/>
              <a:gd name="connsiteX26" fmla="*/ 187697 w 341049"/>
              <a:gd name="connsiteY26" fmla="*/ 175260 h 187642"/>
              <a:gd name="connsiteX27" fmla="*/ 248657 w 341049"/>
              <a:gd name="connsiteY27" fmla="*/ 75248 h 187642"/>
              <a:gd name="connsiteX28" fmla="*/ 271517 w 341049"/>
              <a:gd name="connsiteY28" fmla="*/ 58103 h 187642"/>
              <a:gd name="connsiteX29" fmla="*/ 251514 w 341049"/>
              <a:gd name="connsiteY29" fmla="*/ 42863 h 187642"/>
              <a:gd name="connsiteX30" fmla="*/ 177219 w 341049"/>
              <a:gd name="connsiteY30" fmla="*/ 184785 h 187642"/>
              <a:gd name="connsiteX31" fmla="*/ 175314 w 341049"/>
              <a:gd name="connsiteY31" fmla="*/ 187643 h 187642"/>
              <a:gd name="connsiteX32" fmla="*/ 172457 w 341049"/>
              <a:gd name="connsiteY32" fmla="*/ 183833 h 187642"/>
              <a:gd name="connsiteX33" fmla="*/ 166742 w 341049"/>
              <a:gd name="connsiteY33" fmla="*/ 123825 h 187642"/>
              <a:gd name="connsiteX34" fmla="*/ 257229 w 341049"/>
              <a:gd name="connsiteY34" fmla="*/ 0 h 187642"/>
              <a:gd name="connsiteX35" fmla="*/ 313427 w 341049"/>
              <a:gd name="connsiteY35" fmla="*/ 45720 h 187642"/>
              <a:gd name="connsiteX36" fmla="*/ 305807 w 341049"/>
              <a:gd name="connsiteY36" fmla="*/ 67628 h 187642"/>
              <a:gd name="connsiteX37" fmla="*/ 302949 w 341049"/>
              <a:gd name="connsiteY37" fmla="*/ 73343 h 187642"/>
              <a:gd name="connsiteX38" fmla="*/ 308664 w 341049"/>
              <a:gd name="connsiteY38" fmla="*/ 79058 h 187642"/>
              <a:gd name="connsiteX39" fmla="*/ 341049 w 341049"/>
              <a:gd name="connsiteY39" fmla="*/ 126683 h 187642"/>
              <a:gd name="connsiteX40" fmla="*/ 294377 w 341049"/>
              <a:gd name="connsiteY40" fmla="*/ 120968 h 187642"/>
              <a:gd name="connsiteX41" fmla="*/ 260087 w 341049"/>
              <a:gd name="connsiteY41" fmla="*/ 99060 h 187642"/>
              <a:gd name="connsiteX42" fmla="*/ 201032 w 341049"/>
              <a:gd name="connsiteY42" fmla="*/ 143828 h 187642"/>
              <a:gd name="connsiteX43" fmla="*/ 201984 w 341049"/>
              <a:gd name="connsiteY43" fmla="*/ 143828 h 187642"/>
              <a:gd name="connsiteX44" fmla="*/ 235322 w 341049"/>
              <a:gd name="connsiteY44" fmla="*/ 125730 h 187642"/>
              <a:gd name="connsiteX45" fmla="*/ 277232 w 341049"/>
              <a:gd name="connsiteY45" fmla="*/ 137160 h 187642"/>
              <a:gd name="connsiteX46" fmla="*/ 294377 w 341049"/>
              <a:gd name="connsiteY46" fmla="*/ 120968 h 18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41049" h="187642">
                <a:moveTo>
                  <a:pt x="46727" y="100013"/>
                </a:moveTo>
                <a:cubicBezTo>
                  <a:pt x="46727" y="122873"/>
                  <a:pt x="60062" y="136208"/>
                  <a:pt x="77207" y="136208"/>
                </a:cubicBezTo>
                <a:cubicBezTo>
                  <a:pt x="92447" y="136208"/>
                  <a:pt x="103877" y="127635"/>
                  <a:pt x="118164" y="127635"/>
                </a:cubicBezTo>
                <a:cubicBezTo>
                  <a:pt x="128642" y="127635"/>
                  <a:pt x="138167" y="131445"/>
                  <a:pt x="146739" y="143828"/>
                </a:cubicBezTo>
                <a:cubicBezTo>
                  <a:pt x="146739" y="143828"/>
                  <a:pt x="147692" y="143828"/>
                  <a:pt x="147692" y="143828"/>
                </a:cubicBezTo>
                <a:cubicBezTo>
                  <a:pt x="144834" y="120015"/>
                  <a:pt x="133404" y="106680"/>
                  <a:pt x="118164" y="106680"/>
                </a:cubicBezTo>
                <a:cubicBezTo>
                  <a:pt x="108639" y="106680"/>
                  <a:pt x="103877" y="109538"/>
                  <a:pt x="94352" y="109538"/>
                </a:cubicBezTo>
                <a:cubicBezTo>
                  <a:pt x="82922" y="109538"/>
                  <a:pt x="76254" y="102870"/>
                  <a:pt x="76254" y="92393"/>
                </a:cubicBezTo>
                <a:cubicBezTo>
                  <a:pt x="76254" y="79058"/>
                  <a:pt x="89589" y="68580"/>
                  <a:pt x="107687" y="68580"/>
                </a:cubicBezTo>
                <a:cubicBezTo>
                  <a:pt x="140072" y="68580"/>
                  <a:pt x="166742" y="101918"/>
                  <a:pt x="160074" y="175260"/>
                </a:cubicBezTo>
                <a:cubicBezTo>
                  <a:pt x="160074" y="177165"/>
                  <a:pt x="159122" y="178118"/>
                  <a:pt x="158169" y="178118"/>
                </a:cubicBezTo>
                <a:cubicBezTo>
                  <a:pt x="157217" y="178118"/>
                  <a:pt x="156264" y="177165"/>
                  <a:pt x="156264" y="176213"/>
                </a:cubicBezTo>
                <a:cubicBezTo>
                  <a:pt x="150549" y="165735"/>
                  <a:pt x="142929" y="160020"/>
                  <a:pt x="130547" y="160020"/>
                </a:cubicBezTo>
                <a:cubicBezTo>
                  <a:pt x="110544" y="160020"/>
                  <a:pt x="97209" y="178118"/>
                  <a:pt x="65777" y="178118"/>
                </a:cubicBezTo>
                <a:cubicBezTo>
                  <a:pt x="28629" y="178118"/>
                  <a:pt x="54" y="149543"/>
                  <a:pt x="54" y="105728"/>
                </a:cubicBezTo>
                <a:cubicBezTo>
                  <a:pt x="-1851" y="39053"/>
                  <a:pt x="46727" y="953"/>
                  <a:pt x="93399" y="953"/>
                </a:cubicBezTo>
                <a:cubicBezTo>
                  <a:pt x="143882" y="953"/>
                  <a:pt x="164837" y="34290"/>
                  <a:pt x="159122" y="85725"/>
                </a:cubicBezTo>
                <a:cubicBezTo>
                  <a:pt x="159122" y="86678"/>
                  <a:pt x="158169" y="87630"/>
                  <a:pt x="157217" y="87630"/>
                </a:cubicBezTo>
                <a:cubicBezTo>
                  <a:pt x="156264" y="87630"/>
                  <a:pt x="155312" y="86678"/>
                  <a:pt x="155312" y="85725"/>
                </a:cubicBezTo>
                <a:cubicBezTo>
                  <a:pt x="145787" y="58103"/>
                  <a:pt x="128642" y="41910"/>
                  <a:pt x="101972" y="41910"/>
                </a:cubicBezTo>
                <a:cubicBezTo>
                  <a:pt x="70539" y="42863"/>
                  <a:pt x="46727" y="67628"/>
                  <a:pt x="46727" y="100013"/>
                </a:cubicBezTo>
                <a:close/>
                <a:moveTo>
                  <a:pt x="341049" y="126683"/>
                </a:moveTo>
                <a:cubicBezTo>
                  <a:pt x="341049" y="157163"/>
                  <a:pt x="320094" y="178118"/>
                  <a:pt x="289614" y="178118"/>
                </a:cubicBezTo>
                <a:cubicBezTo>
                  <a:pt x="260087" y="178118"/>
                  <a:pt x="241037" y="159068"/>
                  <a:pt x="220082" y="159068"/>
                </a:cubicBezTo>
                <a:cubicBezTo>
                  <a:pt x="205794" y="159068"/>
                  <a:pt x="197222" y="166688"/>
                  <a:pt x="191507" y="176213"/>
                </a:cubicBezTo>
                <a:cubicBezTo>
                  <a:pt x="190554" y="178118"/>
                  <a:pt x="190554" y="178118"/>
                  <a:pt x="189602" y="178118"/>
                </a:cubicBezTo>
                <a:cubicBezTo>
                  <a:pt x="188649" y="178118"/>
                  <a:pt x="187697" y="177165"/>
                  <a:pt x="187697" y="175260"/>
                </a:cubicBezTo>
                <a:cubicBezTo>
                  <a:pt x="182934" y="126683"/>
                  <a:pt x="201984" y="86678"/>
                  <a:pt x="248657" y="75248"/>
                </a:cubicBezTo>
                <a:cubicBezTo>
                  <a:pt x="261039" y="72390"/>
                  <a:pt x="271517" y="70485"/>
                  <a:pt x="271517" y="58103"/>
                </a:cubicBezTo>
                <a:cubicBezTo>
                  <a:pt x="271517" y="49530"/>
                  <a:pt x="263897" y="42863"/>
                  <a:pt x="251514" y="42863"/>
                </a:cubicBezTo>
                <a:cubicBezTo>
                  <a:pt x="219129" y="42863"/>
                  <a:pt x="179124" y="83820"/>
                  <a:pt x="177219" y="184785"/>
                </a:cubicBezTo>
                <a:cubicBezTo>
                  <a:pt x="177219" y="187643"/>
                  <a:pt x="176267" y="187643"/>
                  <a:pt x="175314" y="187643"/>
                </a:cubicBezTo>
                <a:cubicBezTo>
                  <a:pt x="174362" y="187643"/>
                  <a:pt x="173409" y="186690"/>
                  <a:pt x="172457" y="183833"/>
                </a:cubicBezTo>
                <a:cubicBezTo>
                  <a:pt x="169599" y="166688"/>
                  <a:pt x="166742" y="148590"/>
                  <a:pt x="166742" y="123825"/>
                </a:cubicBezTo>
                <a:cubicBezTo>
                  <a:pt x="166742" y="35243"/>
                  <a:pt x="208652" y="0"/>
                  <a:pt x="257229" y="0"/>
                </a:cubicBezTo>
                <a:cubicBezTo>
                  <a:pt x="290567" y="0"/>
                  <a:pt x="313427" y="20003"/>
                  <a:pt x="313427" y="45720"/>
                </a:cubicBezTo>
                <a:cubicBezTo>
                  <a:pt x="313427" y="58103"/>
                  <a:pt x="308664" y="63818"/>
                  <a:pt x="305807" y="67628"/>
                </a:cubicBezTo>
                <a:cubicBezTo>
                  <a:pt x="303902" y="70485"/>
                  <a:pt x="302949" y="71438"/>
                  <a:pt x="302949" y="73343"/>
                </a:cubicBezTo>
                <a:cubicBezTo>
                  <a:pt x="302949" y="75248"/>
                  <a:pt x="304854" y="77153"/>
                  <a:pt x="308664" y="79058"/>
                </a:cubicBezTo>
                <a:cubicBezTo>
                  <a:pt x="327714" y="86678"/>
                  <a:pt x="341049" y="100965"/>
                  <a:pt x="341049" y="126683"/>
                </a:cubicBezTo>
                <a:close/>
                <a:moveTo>
                  <a:pt x="294377" y="120968"/>
                </a:moveTo>
                <a:cubicBezTo>
                  <a:pt x="294377" y="109538"/>
                  <a:pt x="281994" y="99060"/>
                  <a:pt x="260087" y="99060"/>
                </a:cubicBezTo>
                <a:cubicBezTo>
                  <a:pt x="233417" y="99060"/>
                  <a:pt x="207699" y="118110"/>
                  <a:pt x="201032" y="143828"/>
                </a:cubicBezTo>
                <a:cubicBezTo>
                  <a:pt x="201032" y="143828"/>
                  <a:pt x="201032" y="144780"/>
                  <a:pt x="201984" y="143828"/>
                </a:cubicBezTo>
                <a:cubicBezTo>
                  <a:pt x="205794" y="139065"/>
                  <a:pt x="219129" y="125730"/>
                  <a:pt x="235322" y="125730"/>
                </a:cubicBezTo>
                <a:cubicBezTo>
                  <a:pt x="253419" y="125730"/>
                  <a:pt x="261992" y="137160"/>
                  <a:pt x="277232" y="137160"/>
                </a:cubicBezTo>
                <a:cubicBezTo>
                  <a:pt x="288662" y="138113"/>
                  <a:pt x="294377" y="130493"/>
                  <a:pt x="294377" y="120968"/>
                </a:cubicBezTo>
                <a:close/>
              </a:path>
            </a:pathLst>
          </a:custGeom>
          <a:solidFill>
            <a:schemeClr val="tx2"/>
          </a:solidFill>
          <a:ln w="9525" cap="flat">
            <a:noFill/>
            <a:prstDash val="solid"/>
            <a:miter/>
          </a:ln>
        </p:spPr>
        <p:txBody>
          <a:bodyPr rtlCol="0" anchor="ctr"/>
          <a:lstStyle/>
          <a:p>
            <a:endParaRPr lang="en-GB"/>
          </a:p>
        </p:txBody>
      </p:sp>
      <p:pic>
        <p:nvPicPr>
          <p:cNvPr id="17" name="Picture 16">
            <a:extLst>
              <a:ext uri="{FF2B5EF4-FFF2-40B4-BE49-F238E27FC236}">
                <a16:creationId xmlns:a16="http://schemas.microsoft.com/office/drawing/2014/main" id="{35CB68B5-0990-8237-FE2D-86CD58D9DE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14737" y="0"/>
            <a:ext cx="969264" cy="13716000"/>
          </a:xfrm>
          <a:prstGeom prst="rect">
            <a:avLst/>
          </a:prstGeom>
        </p:spPr>
      </p:pic>
      <p:sp>
        <p:nvSpPr>
          <p:cNvPr id="11" name="Graphic 5">
            <a:extLst>
              <a:ext uri="{FF2B5EF4-FFF2-40B4-BE49-F238E27FC236}">
                <a16:creationId xmlns:a16="http://schemas.microsoft.com/office/drawing/2014/main" id="{C9A82796-6FEF-16BA-10A7-884ACCFF75C6}"/>
              </a:ext>
            </a:extLst>
          </p:cNvPr>
          <p:cNvSpPr>
            <a:spLocks noChangeAspect="1"/>
          </p:cNvSpPr>
          <p:nvPr/>
        </p:nvSpPr>
        <p:spPr>
          <a:xfrm>
            <a:off x="1565275" y="2249488"/>
            <a:ext cx="2361600" cy="1966773"/>
          </a:xfrm>
          <a:custGeom>
            <a:avLst/>
            <a:gdLst>
              <a:gd name="connsiteX0" fmla="*/ 751676 w 1764378"/>
              <a:gd name="connsiteY0" fmla="*/ 695731 h 1469398"/>
              <a:gd name="connsiteX1" fmla="*/ 822858 w 1764378"/>
              <a:gd name="connsiteY1" fmla="*/ 1003677 h 1469398"/>
              <a:gd name="connsiteX2" fmla="*/ 822858 w 1764378"/>
              <a:gd name="connsiteY2" fmla="*/ 1051200 h 1469398"/>
              <a:gd name="connsiteX3" fmla="*/ 730796 w 1764378"/>
              <a:gd name="connsiteY3" fmla="*/ 1361997 h 1469398"/>
              <a:gd name="connsiteX4" fmla="*/ 411903 w 1764378"/>
              <a:gd name="connsiteY4" fmla="*/ 1469398 h 1469398"/>
              <a:gd name="connsiteX5" fmla="*/ 93010 w 1764378"/>
              <a:gd name="connsiteY5" fmla="*/ 1361997 h 1469398"/>
              <a:gd name="connsiteX6" fmla="*/ 0 w 1764378"/>
              <a:gd name="connsiteY6" fmla="*/ 1051200 h 1469398"/>
              <a:gd name="connsiteX7" fmla="*/ 0 w 1764378"/>
              <a:gd name="connsiteY7" fmla="*/ 1003677 h 1469398"/>
              <a:gd name="connsiteX8" fmla="*/ 5695 w 1764378"/>
              <a:gd name="connsiteY8" fmla="*/ 901979 h 1469398"/>
              <a:gd name="connsiteX9" fmla="*/ 23727 w 1764378"/>
              <a:gd name="connsiteY9" fmla="*/ 812636 h 1469398"/>
              <a:gd name="connsiteX10" fmla="*/ 292319 w 1764378"/>
              <a:gd name="connsiteY10" fmla="*/ 0 h 1469398"/>
              <a:gd name="connsiteX11" fmla="*/ 763065 w 1764378"/>
              <a:gd name="connsiteY11" fmla="*/ 0 h 1469398"/>
              <a:gd name="connsiteX12" fmla="*/ 548572 w 1764378"/>
              <a:gd name="connsiteY12" fmla="*/ 555064 h 1469398"/>
              <a:gd name="connsiteX13" fmla="*/ 572299 w 1764378"/>
              <a:gd name="connsiteY13" fmla="*/ 584528 h 1469398"/>
              <a:gd name="connsiteX14" fmla="*/ 751676 w 1764378"/>
              <a:gd name="connsiteY14" fmla="*/ 695731 h 1469398"/>
              <a:gd name="connsiteX15" fmla="*/ 1694119 w 1764378"/>
              <a:gd name="connsiteY15" fmla="*/ 695731 h 1469398"/>
              <a:gd name="connsiteX16" fmla="*/ 1514741 w 1764378"/>
              <a:gd name="connsiteY16" fmla="*/ 585478 h 1469398"/>
              <a:gd name="connsiteX17" fmla="*/ 1491014 w 1764378"/>
              <a:gd name="connsiteY17" fmla="*/ 556014 h 1469398"/>
              <a:gd name="connsiteX18" fmla="*/ 1705508 w 1764378"/>
              <a:gd name="connsiteY18" fmla="*/ 0 h 1469398"/>
              <a:gd name="connsiteX19" fmla="*/ 1234761 w 1764378"/>
              <a:gd name="connsiteY19" fmla="*/ 0 h 1469398"/>
              <a:gd name="connsiteX20" fmla="*/ 966170 w 1764378"/>
              <a:gd name="connsiteY20" fmla="*/ 812636 h 1469398"/>
              <a:gd name="connsiteX21" fmla="*/ 948137 w 1764378"/>
              <a:gd name="connsiteY21" fmla="*/ 901979 h 1469398"/>
              <a:gd name="connsiteX22" fmla="*/ 942442 w 1764378"/>
              <a:gd name="connsiteY22" fmla="*/ 1003677 h 1469398"/>
              <a:gd name="connsiteX23" fmla="*/ 942442 w 1764378"/>
              <a:gd name="connsiteY23" fmla="*/ 1051200 h 1469398"/>
              <a:gd name="connsiteX24" fmla="*/ 1031657 w 1764378"/>
              <a:gd name="connsiteY24" fmla="*/ 1361997 h 1469398"/>
              <a:gd name="connsiteX25" fmla="*/ 1353397 w 1764378"/>
              <a:gd name="connsiteY25" fmla="*/ 1469398 h 1469398"/>
              <a:gd name="connsiteX26" fmla="*/ 1672290 w 1764378"/>
              <a:gd name="connsiteY26" fmla="*/ 1361997 h 1469398"/>
              <a:gd name="connsiteX27" fmla="*/ 1764351 w 1764378"/>
              <a:gd name="connsiteY27" fmla="*/ 1051200 h 1469398"/>
              <a:gd name="connsiteX28" fmla="*/ 1764351 w 1764378"/>
              <a:gd name="connsiteY28" fmla="*/ 1003677 h 1469398"/>
              <a:gd name="connsiteX29" fmla="*/ 1694119 w 1764378"/>
              <a:gd name="connsiteY29" fmla="*/ 695731 h 146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4378" h="1469398">
                <a:moveTo>
                  <a:pt x="751676" y="695731"/>
                </a:moveTo>
                <a:cubicBezTo>
                  <a:pt x="799130" y="769866"/>
                  <a:pt x="822858" y="871564"/>
                  <a:pt x="822858" y="1003677"/>
                </a:cubicBezTo>
                <a:lnTo>
                  <a:pt x="822858" y="1051200"/>
                </a:lnTo>
                <a:cubicBezTo>
                  <a:pt x="822858" y="1186164"/>
                  <a:pt x="791538" y="1289763"/>
                  <a:pt x="730796" y="1361997"/>
                </a:cubicBezTo>
                <a:cubicBezTo>
                  <a:pt x="669106" y="1433281"/>
                  <a:pt x="562808" y="1469398"/>
                  <a:pt x="411903" y="1469398"/>
                </a:cubicBezTo>
                <a:cubicBezTo>
                  <a:pt x="260999" y="1469398"/>
                  <a:pt x="154701" y="1433281"/>
                  <a:pt x="93010" y="1361997"/>
                </a:cubicBezTo>
                <a:cubicBezTo>
                  <a:pt x="30371" y="1289763"/>
                  <a:pt x="0" y="1186164"/>
                  <a:pt x="0" y="1051200"/>
                </a:cubicBezTo>
                <a:lnTo>
                  <a:pt x="0" y="1003677"/>
                </a:lnTo>
                <a:cubicBezTo>
                  <a:pt x="0" y="972312"/>
                  <a:pt x="1898" y="938096"/>
                  <a:pt x="5695" y="901979"/>
                </a:cubicBezTo>
                <a:cubicBezTo>
                  <a:pt x="9491" y="865861"/>
                  <a:pt x="15185" y="836397"/>
                  <a:pt x="23727" y="812636"/>
                </a:cubicBezTo>
                <a:lnTo>
                  <a:pt x="292319" y="0"/>
                </a:lnTo>
                <a:lnTo>
                  <a:pt x="763065" y="0"/>
                </a:lnTo>
                <a:lnTo>
                  <a:pt x="548572" y="555064"/>
                </a:lnTo>
                <a:lnTo>
                  <a:pt x="572299" y="584528"/>
                </a:lnTo>
                <a:cubicBezTo>
                  <a:pt x="644429" y="585478"/>
                  <a:pt x="703273" y="622546"/>
                  <a:pt x="751676" y="695731"/>
                </a:cubicBezTo>
                <a:close/>
                <a:moveTo>
                  <a:pt x="1694119" y="695731"/>
                </a:moveTo>
                <a:cubicBezTo>
                  <a:pt x="1646664" y="622546"/>
                  <a:pt x="1586872" y="585478"/>
                  <a:pt x="1514741" y="585478"/>
                </a:cubicBezTo>
                <a:lnTo>
                  <a:pt x="1491014" y="556014"/>
                </a:lnTo>
                <a:lnTo>
                  <a:pt x="1705508" y="0"/>
                </a:lnTo>
                <a:lnTo>
                  <a:pt x="1234761" y="0"/>
                </a:lnTo>
                <a:lnTo>
                  <a:pt x="966170" y="812636"/>
                </a:lnTo>
                <a:cubicBezTo>
                  <a:pt x="958577" y="836397"/>
                  <a:pt x="951933" y="866812"/>
                  <a:pt x="948137" y="901979"/>
                </a:cubicBezTo>
                <a:cubicBezTo>
                  <a:pt x="944341" y="938096"/>
                  <a:pt x="942442" y="971362"/>
                  <a:pt x="942442" y="1003677"/>
                </a:cubicBezTo>
                <a:lnTo>
                  <a:pt x="942442" y="1051200"/>
                </a:lnTo>
                <a:cubicBezTo>
                  <a:pt x="942442" y="1186164"/>
                  <a:pt x="971864" y="1289763"/>
                  <a:pt x="1031657" y="1361997"/>
                </a:cubicBezTo>
                <a:cubicBezTo>
                  <a:pt x="1091449" y="1433281"/>
                  <a:pt x="1198696" y="1469398"/>
                  <a:pt x="1353397" y="1469398"/>
                </a:cubicBezTo>
                <a:cubicBezTo>
                  <a:pt x="1504301" y="1469398"/>
                  <a:pt x="1610599" y="1433281"/>
                  <a:pt x="1672290" y="1361997"/>
                </a:cubicBezTo>
                <a:cubicBezTo>
                  <a:pt x="1733980" y="1290713"/>
                  <a:pt x="1764351" y="1187114"/>
                  <a:pt x="1764351" y="1051200"/>
                </a:cubicBezTo>
                <a:lnTo>
                  <a:pt x="1764351" y="1003677"/>
                </a:lnTo>
                <a:cubicBezTo>
                  <a:pt x="1765300" y="871564"/>
                  <a:pt x="1741573" y="769866"/>
                  <a:pt x="1694119" y="695731"/>
                </a:cubicBezTo>
                <a:close/>
              </a:path>
            </a:pathLst>
          </a:custGeom>
          <a:solidFill>
            <a:schemeClr val="tx2"/>
          </a:solidFill>
          <a:ln w="9474" cap="flat">
            <a:noFill/>
            <a:prstDash val="solid"/>
            <a:miter/>
          </a:ln>
        </p:spPr>
        <p:txBody>
          <a:bodyPr rtlCol="0" anchor="ctr"/>
          <a:lstStyle/>
          <a:p>
            <a:endParaRPr lang="en-GB"/>
          </a:p>
        </p:txBody>
      </p:sp>
      <p:sp>
        <p:nvSpPr>
          <p:cNvPr id="13" name="Text Placeholder 12">
            <a:extLst>
              <a:ext uri="{FF2B5EF4-FFF2-40B4-BE49-F238E27FC236}">
                <a16:creationId xmlns:a16="http://schemas.microsoft.com/office/drawing/2014/main" id="{E96E5E01-2894-48F6-68D4-E8E66445A754}"/>
              </a:ext>
            </a:extLst>
          </p:cNvPr>
          <p:cNvSpPr>
            <a:spLocks noGrp="1"/>
          </p:cNvSpPr>
          <p:nvPr>
            <p:ph type="body" sz="quarter" idx="13"/>
          </p:nvPr>
        </p:nvSpPr>
        <p:spPr>
          <a:xfrm>
            <a:off x="4991099" y="2103185"/>
            <a:ext cx="14628814" cy="10334877"/>
          </a:xfrm>
        </p:spPr>
        <p:txBody>
          <a:bodyPr/>
          <a:lstStyle>
            <a:lvl1pPr>
              <a:defRPr>
                <a:solidFill>
                  <a:schemeClr val="tx2"/>
                </a:solidFill>
              </a:defRPr>
            </a:lvl1pPr>
            <a:lvl2pPr>
              <a:lnSpc>
                <a:spcPct val="95000"/>
              </a:lnSpc>
              <a:defRPr sz="4600" cap="all" spc="90" baseline="0">
                <a:solidFill>
                  <a:schemeClr val="bg2"/>
                </a:solidFill>
                <a:latin typeface="+mj-lt"/>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90274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3144" userDrawn="1">
          <p15:clr>
            <a:srgbClr val="FBAE40"/>
          </p15:clr>
        </p15:guide>
        <p15:guide id="10" pos="123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121DD8B-39A2-57A0-F60E-E02F79317274}"/>
              </a:ext>
            </a:extLst>
          </p:cNvPr>
          <p:cNvSpPr>
            <a:spLocks noGrp="1"/>
          </p:cNvSpPr>
          <p:nvPr>
            <p:ph type="dt" sz="half" idx="10"/>
          </p:nvPr>
        </p:nvSpPr>
        <p:spPr/>
        <p:txBody>
          <a:bodyPr/>
          <a:lstStyle/>
          <a:p>
            <a:fld id="{50E2AF58-154B-084F-B767-1A9797C83161}" type="datetime1">
              <a:rPr lang="en-GB" smtClean="0"/>
              <a:t>01/04/2024</a:t>
            </a:fld>
            <a:endParaRPr lang="en-GB" dirty="0"/>
          </a:p>
        </p:txBody>
      </p:sp>
      <p:sp>
        <p:nvSpPr>
          <p:cNvPr id="8" name="Footer Placeholder 7">
            <a:extLst>
              <a:ext uri="{FF2B5EF4-FFF2-40B4-BE49-F238E27FC236}">
                <a16:creationId xmlns:a16="http://schemas.microsoft.com/office/drawing/2014/main" id="{47573603-3E46-215D-3686-DEA8D9FF5991}"/>
              </a:ext>
            </a:extLst>
          </p:cNvPr>
          <p:cNvSpPr>
            <a:spLocks noGrp="1"/>
          </p:cNvSpPr>
          <p:nvPr>
            <p:ph type="ftr" sz="quarter" idx="11"/>
          </p:nvPr>
        </p:nvSpPr>
        <p:spPr/>
        <p:txBody>
          <a:bodyPr/>
          <a:lstStyle/>
          <a:p>
            <a:r>
              <a:rPr lang="en-GB"/>
              <a:t>Section Title</a:t>
            </a:r>
            <a:endParaRPr lang="en-GB" dirty="0"/>
          </a:p>
        </p:txBody>
      </p:sp>
      <p:sp>
        <p:nvSpPr>
          <p:cNvPr id="9" name="Slide Number Placeholder 8">
            <a:extLst>
              <a:ext uri="{FF2B5EF4-FFF2-40B4-BE49-F238E27FC236}">
                <a16:creationId xmlns:a16="http://schemas.microsoft.com/office/drawing/2014/main" id="{AFB34A9B-F619-8A13-DB7C-378B3A58BD3C}"/>
              </a:ext>
            </a:extLst>
          </p:cNvPr>
          <p:cNvSpPr>
            <a:spLocks noGrp="1"/>
          </p:cNvSpPr>
          <p:nvPr>
            <p:ph type="sldNum" sz="quarter" idx="12"/>
          </p:nvPr>
        </p:nvSpPr>
        <p:spPr>
          <a:xfrm>
            <a:off x="490538" y="449138"/>
            <a:ext cx="468410" cy="338554"/>
          </a:xfrm>
        </p:spPr>
        <p:txBody>
          <a:bodyPr/>
          <a:lstStyle/>
          <a:p>
            <a:pPr algn="l"/>
            <a:fld id="{97DC4AD7-E5A9-41F5-9C09-85AE131E01FC}" type="slidenum">
              <a:rPr lang="en-GB" smtClean="0"/>
              <a:pPr algn="l"/>
              <a:t>‹#›</a:t>
            </a:fld>
            <a:endParaRPr lang="en-GB" dirty="0"/>
          </a:p>
        </p:txBody>
      </p:sp>
      <p:sp>
        <p:nvSpPr>
          <p:cNvPr id="10" name="Title 9">
            <a:extLst>
              <a:ext uri="{FF2B5EF4-FFF2-40B4-BE49-F238E27FC236}">
                <a16:creationId xmlns:a16="http://schemas.microsoft.com/office/drawing/2014/main" id="{57FFAB9F-A535-907D-AC40-B61C586C456F}"/>
              </a:ext>
            </a:extLst>
          </p:cNvPr>
          <p:cNvSpPr>
            <a:spLocks noGrp="1"/>
          </p:cNvSpPr>
          <p:nvPr>
            <p:ph type="title"/>
          </p:nvPr>
        </p:nvSpPr>
        <p:spPr/>
        <p:txBody>
          <a:bodyPr/>
          <a:lstStyle/>
          <a:p>
            <a:r>
              <a:rPr lang="en-US"/>
              <a:t>Click to edit Master title style</a:t>
            </a:r>
            <a:endParaRPr lang="en-GB"/>
          </a:p>
        </p:txBody>
      </p:sp>
      <p:sp>
        <p:nvSpPr>
          <p:cNvPr id="18" name="Graphic 14">
            <a:extLst>
              <a:ext uri="{FF2B5EF4-FFF2-40B4-BE49-F238E27FC236}">
                <a16:creationId xmlns:a16="http://schemas.microsoft.com/office/drawing/2014/main" id="{FEDDAFC0-83A3-4848-5FA2-4A54ECCEA237}"/>
              </a:ext>
            </a:extLst>
          </p:cNvPr>
          <p:cNvSpPr>
            <a:spLocks noChangeAspect="1"/>
          </p:cNvSpPr>
          <p:nvPr/>
        </p:nvSpPr>
        <p:spPr>
          <a:xfrm>
            <a:off x="490538" y="12955183"/>
            <a:ext cx="457200" cy="251547"/>
          </a:xfrm>
          <a:custGeom>
            <a:avLst/>
            <a:gdLst>
              <a:gd name="connsiteX0" fmla="*/ 46727 w 341049"/>
              <a:gd name="connsiteY0" fmla="*/ 100013 h 187642"/>
              <a:gd name="connsiteX1" fmla="*/ 77207 w 341049"/>
              <a:gd name="connsiteY1" fmla="*/ 136208 h 187642"/>
              <a:gd name="connsiteX2" fmla="*/ 118164 w 341049"/>
              <a:gd name="connsiteY2" fmla="*/ 127635 h 187642"/>
              <a:gd name="connsiteX3" fmla="*/ 146739 w 341049"/>
              <a:gd name="connsiteY3" fmla="*/ 143828 h 187642"/>
              <a:gd name="connsiteX4" fmla="*/ 147692 w 341049"/>
              <a:gd name="connsiteY4" fmla="*/ 143828 h 187642"/>
              <a:gd name="connsiteX5" fmla="*/ 118164 w 341049"/>
              <a:gd name="connsiteY5" fmla="*/ 106680 h 187642"/>
              <a:gd name="connsiteX6" fmla="*/ 94352 w 341049"/>
              <a:gd name="connsiteY6" fmla="*/ 109538 h 187642"/>
              <a:gd name="connsiteX7" fmla="*/ 76254 w 341049"/>
              <a:gd name="connsiteY7" fmla="*/ 92393 h 187642"/>
              <a:gd name="connsiteX8" fmla="*/ 107687 w 341049"/>
              <a:gd name="connsiteY8" fmla="*/ 68580 h 187642"/>
              <a:gd name="connsiteX9" fmla="*/ 160074 w 341049"/>
              <a:gd name="connsiteY9" fmla="*/ 175260 h 187642"/>
              <a:gd name="connsiteX10" fmla="*/ 158169 w 341049"/>
              <a:gd name="connsiteY10" fmla="*/ 178118 h 187642"/>
              <a:gd name="connsiteX11" fmla="*/ 156264 w 341049"/>
              <a:gd name="connsiteY11" fmla="*/ 176213 h 187642"/>
              <a:gd name="connsiteX12" fmla="*/ 130547 w 341049"/>
              <a:gd name="connsiteY12" fmla="*/ 160020 h 187642"/>
              <a:gd name="connsiteX13" fmla="*/ 65777 w 341049"/>
              <a:gd name="connsiteY13" fmla="*/ 178118 h 187642"/>
              <a:gd name="connsiteX14" fmla="*/ 54 w 341049"/>
              <a:gd name="connsiteY14" fmla="*/ 105728 h 187642"/>
              <a:gd name="connsiteX15" fmla="*/ 93399 w 341049"/>
              <a:gd name="connsiteY15" fmla="*/ 953 h 187642"/>
              <a:gd name="connsiteX16" fmla="*/ 159122 w 341049"/>
              <a:gd name="connsiteY16" fmla="*/ 85725 h 187642"/>
              <a:gd name="connsiteX17" fmla="*/ 157217 w 341049"/>
              <a:gd name="connsiteY17" fmla="*/ 87630 h 187642"/>
              <a:gd name="connsiteX18" fmla="*/ 155312 w 341049"/>
              <a:gd name="connsiteY18" fmla="*/ 85725 h 187642"/>
              <a:gd name="connsiteX19" fmla="*/ 101972 w 341049"/>
              <a:gd name="connsiteY19" fmla="*/ 41910 h 187642"/>
              <a:gd name="connsiteX20" fmla="*/ 46727 w 341049"/>
              <a:gd name="connsiteY20" fmla="*/ 100013 h 187642"/>
              <a:gd name="connsiteX21" fmla="*/ 341049 w 341049"/>
              <a:gd name="connsiteY21" fmla="*/ 126683 h 187642"/>
              <a:gd name="connsiteX22" fmla="*/ 289614 w 341049"/>
              <a:gd name="connsiteY22" fmla="*/ 178118 h 187642"/>
              <a:gd name="connsiteX23" fmla="*/ 220082 w 341049"/>
              <a:gd name="connsiteY23" fmla="*/ 159068 h 187642"/>
              <a:gd name="connsiteX24" fmla="*/ 191507 w 341049"/>
              <a:gd name="connsiteY24" fmla="*/ 176213 h 187642"/>
              <a:gd name="connsiteX25" fmla="*/ 189602 w 341049"/>
              <a:gd name="connsiteY25" fmla="*/ 178118 h 187642"/>
              <a:gd name="connsiteX26" fmla="*/ 187697 w 341049"/>
              <a:gd name="connsiteY26" fmla="*/ 175260 h 187642"/>
              <a:gd name="connsiteX27" fmla="*/ 248657 w 341049"/>
              <a:gd name="connsiteY27" fmla="*/ 75248 h 187642"/>
              <a:gd name="connsiteX28" fmla="*/ 271517 w 341049"/>
              <a:gd name="connsiteY28" fmla="*/ 58103 h 187642"/>
              <a:gd name="connsiteX29" fmla="*/ 251514 w 341049"/>
              <a:gd name="connsiteY29" fmla="*/ 42863 h 187642"/>
              <a:gd name="connsiteX30" fmla="*/ 177219 w 341049"/>
              <a:gd name="connsiteY30" fmla="*/ 184785 h 187642"/>
              <a:gd name="connsiteX31" fmla="*/ 175314 w 341049"/>
              <a:gd name="connsiteY31" fmla="*/ 187643 h 187642"/>
              <a:gd name="connsiteX32" fmla="*/ 172457 w 341049"/>
              <a:gd name="connsiteY32" fmla="*/ 183833 h 187642"/>
              <a:gd name="connsiteX33" fmla="*/ 166742 w 341049"/>
              <a:gd name="connsiteY33" fmla="*/ 123825 h 187642"/>
              <a:gd name="connsiteX34" fmla="*/ 257229 w 341049"/>
              <a:gd name="connsiteY34" fmla="*/ 0 h 187642"/>
              <a:gd name="connsiteX35" fmla="*/ 313427 w 341049"/>
              <a:gd name="connsiteY35" fmla="*/ 45720 h 187642"/>
              <a:gd name="connsiteX36" fmla="*/ 305807 w 341049"/>
              <a:gd name="connsiteY36" fmla="*/ 67628 h 187642"/>
              <a:gd name="connsiteX37" fmla="*/ 302949 w 341049"/>
              <a:gd name="connsiteY37" fmla="*/ 73343 h 187642"/>
              <a:gd name="connsiteX38" fmla="*/ 308664 w 341049"/>
              <a:gd name="connsiteY38" fmla="*/ 79058 h 187642"/>
              <a:gd name="connsiteX39" fmla="*/ 341049 w 341049"/>
              <a:gd name="connsiteY39" fmla="*/ 126683 h 187642"/>
              <a:gd name="connsiteX40" fmla="*/ 294377 w 341049"/>
              <a:gd name="connsiteY40" fmla="*/ 120968 h 187642"/>
              <a:gd name="connsiteX41" fmla="*/ 260087 w 341049"/>
              <a:gd name="connsiteY41" fmla="*/ 99060 h 187642"/>
              <a:gd name="connsiteX42" fmla="*/ 201032 w 341049"/>
              <a:gd name="connsiteY42" fmla="*/ 143828 h 187642"/>
              <a:gd name="connsiteX43" fmla="*/ 201984 w 341049"/>
              <a:gd name="connsiteY43" fmla="*/ 143828 h 187642"/>
              <a:gd name="connsiteX44" fmla="*/ 235322 w 341049"/>
              <a:gd name="connsiteY44" fmla="*/ 125730 h 187642"/>
              <a:gd name="connsiteX45" fmla="*/ 277232 w 341049"/>
              <a:gd name="connsiteY45" fmla="*/ 137160 h 187642"/>
              <a:gd name="connsiteX46" fmla="*/ 294377 w 341049"/>
              <a:gd name="connsiteY46" fmla="*/ 120968 h 18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41049" h="187642">
                <a:moveTo>
                  <a:pt x="46727" y="100013"/>
                </a:moveTo>
                <a:cubicBezTo>
                  <a:pt x="46727" y="122873"/>
                  <a:pt x="60062" y="136208"/>
                  <a:pt x="77207" y="136208"/>
                </a:cubicBezTo>
                <a:cubicBezTo>
                  <a:pt x="92447" y="136208"/>
                  <a:pt x="103877" y="127635"/>
                  <a:pt x="118164" y="127635"/>
                </a:cubicBezTo>
                <a:cubicBezTo>
                  <a:pt x="128642" y="127635"/>
                  <a:pt x="138167" y="131445"/>
                  <a:pt x="146739" y="143828"/>
                </a:cubicBezTo>
                <a:cubicBezTo>
                  <a:pt x="146739" y="143828"/>
                  <a:pt x="147692" y="143828"/>
                  <a:pt x="147692" y="143828"/>
                </a:cubicBezTo>
                <a:cubicBezTo>
                  <a:pt x="144834" y="120015"/>
                  <a:pt x="133404" y="106680"/>
                  <a:pt x="118164" y="106680"/>
                </a:cubicBezTo>
                <a:cubicBezTo>
                  <a:pt x="108639" y="106680"/>
                  <a:pt x="103877" y="109538"/>
                  <a:pt x="94352" y="109538"/>
                </a:cubicBezTo>
                <a:cubicBezTo>
                  <a:pt x="82922" y="109538"/>
                  <a:pt x="76254" y="102870"/>
                  <a:pt x="76254" y="92393"/>
                </a:cubicBezTo>
                <a:cubicBezTo>
                  <a:pt x="76254" y="79058"/>
                  <a:pt x="89589" y="68580"/>
                  <a:pt x="107687" y="68580"/>
                </a:cubicBezTo>
                <a:cubicBezTo>
                  <a:pt x="140072" y="68580"/>
                  <a:pt x="166742" y="101918"/>
                  <a:pt x="160074" y="175260"/>
                </a:cubicBezTo>
                <a:cubicBezTo>
                  <a:pt x="160074" y="177165"/>
                  <a:pt x="159122" y="178118"/>
                  <a:pt x="158169" y="178118"/>
                </a:cubicBezTo>
                <a:cubicBezTo>
                  <a:pt x="157217" y="178118"/>
                  <a:pt x="156264" y="177165"/>
                  <a:pt x="156264" y="176213"/>
                </a:cubicBezTo>
                <a:cubicBezTo>
                  <a:pt x="150549" y="165735"/>
                  <a:pt x="142929" y="160020"/>
                  <a:pt x="130547" y="160020"/>
                </a:cubicBezTo>
                <a:cubicBezTo>
                  <a:pt x="110544" y="160020"/>
                  <a:pt x="97209" y="178118"/>
                  <a:pt x="65777" y="178118"/>
                </a:cubicBezTo>
                <a:cubicBezTo>
                  <a:pt x="28629" y="178118"/>
                  <a:pt x="54" y="149543"/>
                  <a:pt x="54" y="105728"/>
                </a:cubicBezTo>
                <a:cubicBezTo>
                  <a:pt x="-1851" y="39053"/>
                  <a:pt x="46727" y="953"/>
                  <a:pt x="93399" y="953"/>
                </a:cubicBezTo>
                <a:cubicBezTo>
                  <a:pt x="143882" y="953"/>
                  <a:pt x="164837" y="34290"/>
                  <a:pt x="159122" y="85725"/>
                </a:cubicBezTo>
                <a:cubicBezTo>
                  <a:pt x="159122" y="86678"/>
                  <a:pt x="158169" y="87630"/>
                  <a:pt x="157217" y="87630"/>
                </a:cubicBezTo>
                <a:cubicBezTo>
                  <a:pt x="156264" y="87630"/>
                  <a:pt x="155312" y="86678"/>
                  <a:pt x="155312" y="85725"/>
                </a:cubicBezTo>
                <a:cubicBezTo>
                  <a:pt x="145787" y="58103"/>
                  <a:pt x="128642" y="41910"/>
                  <a:pt x="101972" y="41910"/>
                </a:cubicBezTo>
                <a:cubicBezTo>
                  <a:pt x="70539" y="42863"/>
                  <a:pt x="46727" y="67628"/>
                  <a:pt x="46727" y="100013"/>
                </a:cubicBezTo>
                <a:close/>
                <a:moveTo>
                  <a:pt x="341049" y="126683"/>
                </a:moveTo>
                <a:cubicBezTo>
                  <a:pt x="341049" y="157163"/>
                  <a:pt x="320094" y="178118"/>
                  <a:pt x="289614" y="178118"/>
                </a:cubicBezTo>
                <a:cubicBezTo>
                  <a:pt x="260087" y="178118"/>
                  <a:pt x="241037" y="159068"/>
                  <a:pt x="220082" y="159068"/>
                </a:cubicBezTo>
                <a:cubicBezTo>
                  <a:pt x="205794" y="159068"/>
                  <a:pt x="197222" y="166688"/>
                  <a:pt x="191507" y="176213"/>
                </a:cubicBezTo>
                <a:cubicBezTo>
                  <a:pt x="190554" y="178118"/>
                  <a:pt x="190554" y="178118"/>
                  <a:pt x="189602" y="178118"/>
                </a:cubicBezTo>
                <a:cubicBezTo>
                  <a:pt x="188649" y="178118"/>
                  <a:pt x="187697" y="177165"/>
                  <a:pt x="187697" y="175260"/>
                </a:cubicBezTo>
                <a:cubicBezTo>
                  <a:pt x="182934" y="126683"/>
                  <a:pt x="201984" y="86678"/>
                  <a:pt x="248657" y="75248"/>
                </a:cubicBezTo>
                <a:cubicBezTo>
                  <a:pt x="261039" y="72390"/>
                  <a:pt x="271517" y="70485"/>
                  <a:pt x="271517" y="58103"/>
                </a:cubicBezTo>
                <a:cubicBezTo>
                  <a:pt x="271517" y="49530"/>
                  <a:pt x="263897" y="42863"/>
                  <a:pt x="251514" y="42863"/>
                </a:cubicBezTo>
                <a:cubicBezTo>
                  <a:pt x="219129" y="42863"/>
                  <a:pt x="179124" y="83820"/>
                  <a:pt x="177219" y="184785"/>
                </a:cubicBezTo>
                <a:cubicBezTo>
                  <a:pt x="177219" y="187643"/>
                  <a:pt x="176267" y="187643"/>
                  <a:pt x="175314" y="187643"/>
                </a:cubicBezTo>
                <a:cubicBezTo>
                  <a:pt x="174362" y="187643"/>
                  <a:pt x="173409" y="186690"/>
                  <a:pt x="172457" y="183833"/>
                </a:cubicBezTo>
                <a:cubicBezTo>
                  <a:pt x="169599" y="166688"/>
                  <a:pt x="166742" y="148590"/>
                  <a:pt x="166742" y="123825"/>
                </a:cubicBezTo>
                <a:cubicBezTo>
                  <a:pt x="166742" y="35243"/>
                  <a:pt x="208652" y="0"/>
                  <a:pt x="257229" y="0"/>
                </a:cubicBezTo>
                <a:cubicBezTo>
                  <a:pt x="290567" y="0"/>
                  <a:pt x="313427" y="20003"/>
                  <a:pt x="313427" y="45720"/>
                </a:cubicBezTo>
                <a:cubicBezTo>
                  <a:pt x="313427" y="58103"/>
                  <a:pt x="308664" y="63818"/>
                  <a:pt x="305807" y="67628"/>
                </a:cubicBezTo>
                <a:cubicBezTo>
                  <a:pt x="303902" y="70485"/>
                  <a:pt x="302949" y="71438"/>
                  <a:pt x="302949" y="73343"/>
                </a:cubicBezTo>
                <a:cubicBezTo>
                  <a:pt x="302949" y="75248"/>
                  <a:pt x="304854" y="77153"/>
                  <a:pt x="308664" y="79058"/>
                </a:cubicBezTo>
                <a:cubicBezTo>
                  <a:pt x="327714" y="86678"/>
                  <a:pt x="341049" y="100965"/>
                  <a:pt x="341049" y="126683"/>
                </a:cubicBezTo>
                <a:close/>
                <a:moveTo>
                  <a:pt x="294377" y="120968"/>
                </a:moveTo>
                <a:cubicBezTo>
                  <a:pt x="294377" y="109538"/>
                  <a:pt x="281994" y="99060"/>
                  <a:pt x="260087" y="99060"/>
                </a:cubicBezTo>
                <a:cubicBezTo>
                  <a:pt x="233417" y="99060"/>
                  <a:pt x="207699" y="118110"/>
                  <a:pt x="201032" y="143828"/>
                </a:cubicBezTo>
                <a:cubicBezTo>
                  <a:pt x="201032" y="143828"/>
                  <a:pt x="201032" y="144780"/>
                  <a:pt x="201984" y="143828"/>
                </a:cubicBezTo>
                <a:cubicBezTo>
                  <a:pt x="205794" y="139065"/>
                  <a:pt x="219129" y="125730"/>
                  <a:pt x="235322" y="125730"/>
                </a:cubicBezTo>
                <a:cubicBezTo>
                  <a:pt x="253419" y="125730"/>
                  <a:pt x="261992" y="137160"/>
                  <a:pt x="277232" y="137160"/>
                </a:cubicBezTo>
                <a:cubicBezTo>
                  <a:pt x="288662" y="138113"/>
                  <a:pt x="294377" y="130493"/>
                  <a:pt x="294377" y="120968"/>
                </a:cubicBezTo>
                <a:close/>
              </a:path>
            </a:pathLst>
          </a:custGeom>
          <a:solidFill>
            <a:schemeClr val="tx2"/>
          </a:solidFill>
          <a:ln w="9525" cap="flat">
            <a:noFill/>
            <a:prstDash val="solid"/>
            <a:miter/>
          </a:ln>
        </p:spPr>
        <p:txBody>
          <a:bodyPr rtlCol="0" anchor="ctr"/>
          <a:lstStyle/>
          <a:p>
            <a:endParaRPr lang="en-GB"/>
          </a:p>
        </p:txBody>
      </p:sp>
      <p:pic>
        <p:nvPicPr>
          <p:cNvPr id="17" name="Picture 16">
            <a:extLst>
              <a:ext uri="{FF2B5EF4-FFF2-40B4-BE49-F238E27FC236}">
                <a16:creationId xmlns:a16="http://schemas.microsoft.com/office/drawing/2014/main" id="{35CB68B5-0990-8237-FE2D-86CD58D9DE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14737" y="0"/>
            <a:ext cx="969264" cy="13716000"/>
          </a:xfrm>
          <a:prstGeom prst="rect">
            <a:avLst/>
          </a:prstGeom>
        </p:spPr>
      </p:pic>
    </p:spTree>
    <p:extLst>
      <p:ext uri="{BB962C8B-B14F-4D97-AF65-F5344CB8AC3E}">
        <p14:creationId xmlns:p14="http://schemas.microsoft.com/office/powerpoint/2010/main" val="63539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3433" userDrawn="1">
          <p15:clr>
            <a:srgbClr val="FBAE40"/>
          </p15:clr>
        </p15:guide>
        <p15:guide id="5" pos="3961" userDrawn="1">
          <p15:clr>
            <a:srgbClr val="FBAE40"/>
          </p15:clr>
        </p15:guide>
        <p15:guide id="6" pos="6408" userDrawn="1">
          <p15:clr>
            <a:srgbClr val="FBAE40"/>
          </p15:clr>
        </p15:guide>
        <p15:guide id="7" pos="6937" userDrawn="1">
          <p15:clr>
            <a:srgbClr val="FBAE40"/>
          </p15:clr>
        </p15:guide>
        <p15:guide id="8" pos="9384" userDrawn="1">
          <p15:clr>
            <a:srgbClr val="FBAE40"/>
          </p15:clr>
        </p15:guide>
        <p15:guide id="9" pos="9912" userDrawn="1">
          <p15:clr>
            <a:srgbClr val="FBAE40"/>
          </p15:clr>
        </p15:guide>
        <p15:guide id="10" pos="1235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65275" y="2180501"/>
            <a:ext cx="20189825" cy="941796"/>
          </a:xfrm>
          <a:prstGeom prst="rect">
            <a:avLst/>
          </a:prstGeom>
        </p:spPr>
        <p:txBody>
          <a:bodyPr vert="horz" wrap="square" lIns="0" tIns="0" rIns="0" bIns="0" rtlCol="0" anchor="b" anchorCtr="0">
            <a:spAutoFit/>
          </a:bodyPr>
          <a:lstStyle/>
          <a:p>
            <a:r>
              <a:rPr lang="en-US" dirty="0"/>
              <a:t>Click to edit Master title style</a:t>
            </a:r>
          </a:p>
        </p:txBody>
      </p:sp>
      <p:sp>
        <p:nvSpPr>
          <p:cNvPr id="3" name="Text Placeholder 2"/>
          <p:cNvSpPr>
            <a:spLocks noGrp="1"/>
          </p:cNvSpPr>
          <p:nvPr>
            <p:ph type="body" idx="1"/>
          </p:nvPr>
        </p:nvSpPr>
        <p:spPr>
          <a:xfrm>
            <a:off x="1565275" y="3544888"/>
            <a:ext cx="20189825" cy="8893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5735300" y="449138"/>
            <a:ext cx="6019800" cy="338554"/>
          </a:xfrm>
          <a:prstGeom prst="rect">
            <a:avLst/>
          </a:prstGeom>
        </p:spPr>
        <p:txBody>
          <a:bodyPr vert="horz" wrap="square" lIns="0" tIns="0" rIns="0" bIns="0" rtlCol="0" anchor="t" anchorCtr="0">
            <a:spAutoFit/>
          </a:bodyPr>
          <a:lstStyle>
            <a:lvl1pPr algn="r">
              <a:defRPr sz="2200" b="1">
                <a:solidFill>
                  <a:schemeClr val="tx2"/>
                </a:solidFill>
              </a:defRPr>
            </a:lvl1pPr>
          </a:lstStyle>
          <a:p>
            <a:fld id="{5CE52FC2-6103-4D48-A0B4-DF9159600D90}" type="datetime1">
              <a:rPr lang="en-GB" smtClean="0"/>
              <a:t>01/04/2024</a:t>
            </a:fld>
            <a:endParaRPr lang="en-GB" dirty="0"/>
          </a:p>
        </p:txBody>
      </p:sp>
      <p:sp>
        <p:nvSpPr>
          <p:cNvPr id="5" name="Footer Placeholder 4"/>
          <p:cNvSpPr>
            <a:spLocks noGrp="1"/>
          </p:cNvSpPr>
          <p:nvPr>
            <p:ph type="ftr" sz="quarter" idx="3"/>
          </p:nvPr>
        </p:nvSpPr>
        <p:spPr>
          <a:xfrm>
            <a:off x="958948" y="449138"/>
            <a:ext cx="13938152" cy="338554"/>
          </a:xfrm>
          <a:prstGeom prst="rect">
            <a:avLst/>
          </a:prstGeom>
        </p:spPr>
        <p:txBody>
          <a:bodyPr vert="horz" wrap="square" lIns="0" tIns="0" rIns="0" bIns="0" rtlCol="0" anchor="t" anchorCtr="0">
            <a:spAutoFit/>
          </a:bodyPr>
          <a:lstStyle>
            <a:lvl1pPr algn="l">
              <a:defRPr sz="2200" b="1">
                <a:solidFill>
                  <a:schemeClr val="tx2"/>
                </a:solidFill>
              </a:defRPr>
            </a:lvl1pPr>
          </a:lstStyle>
          <a:p>
            <a:r>
              <a:rPr lang="en-GB"/>
              <a:t>Section Title</a:t>
            </a:r>
            <a:endParaRPr lang="en-GB" dirty="0"/>
          </a:p>
        </p:txBody>
      </p:sp>
      <p:sp>
        <p:nvSpPr>
          <p:cNvPr id="6" name="Slide Number Placeholder 5"/>
          <p:cNvSpPr>
            <a:spLocks noGrp="1"/>
          </p:cNvSpPr>
          <p:nvPr>
            <p:ph type="sldNum" sz="quarter" idx="4"/>
          </p:nvPr>
        </p:nvSpPr>
        <p:spPr>
          <a:xfrm>
            <a:off x="490538" y="449138"/>
            <a:ext cx="468410" cy="338554"/>
          </a:xfrm>
          <a:prstGeom prst="rect">
            <a:avLst/>
          </a:prstGeom>
        </p:spPr>
        <p:txBody>
          <a:bodyPr vert="horz" wrap="square" lIns="0" tIns="0" rIns="0" bIns="0" rtlCol="0" anchor="t" anchorCtr="0">
            <a:spAutoFit/>
          </a:bodyPr>
          <a:lstStyle>
            <a:lvl1pPr algn="r">
              <a:defRPr sz="2200" b="1">
                <a:solidFill>
                  <a:schemeClr val="bg2"/>
                </a:solidFill>
              </a:defRPr>
            </a:lvl1pPr>
          </a:lstStyle>
          <a:p>
            <a:pPr algn="l"/>
            <a:fld id="{97DC4AD7-E5A9-41F5-9C09-85AE131E01FC}" type="slidenum">
              <a:rPr lang="en-GB" smtClean="0"/>
              <a:pPr algn="l"/>
              <a:t>‹#›</a:t>
            </a:fld>
            <a:endParaRPr lang="en-GB" dirty="0"/>
          </a:p>
        </p:txBody>
      </p:sp>
    </p:spTree>
    <p:extLst>
      <p:ext uri="{BB962C8B-B14F-4D97-AF65-F5344CB8AC3E}">
        <p14:creationId xmlns:p14="http://schemas.microsoft.com/office/powerpoint/2010/main" val="2560484293"/>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2" r:id="rId3"/>
    <p:sldLayoutId id="2147483673" r:id="rId4"/>
    <p:sldLayoutId id="2147483675" r:id="rId5"/>
    <p:sldLayoutId id="2147483676" r:id="rId6"/>
    <p:sldLayoutId id="2147483678" r:id="rId7"/>
    <p:sldLayoutId id="2147483679" r:id="rId8"/>
    <p:sldLayoutId id="2147483662" r:id="rId9"/>
    <p:sldLayoutId id="2147483671" r:id="rId10"/>
    <p:sldLayoutId id="2147483669" r:id="rId11"/>
    <p:sldLayoutId id="2147483670" r:id="rId12"/>
    <p:sldLayoutId id="2147483674" r:id="rId13"/>
    <p:sldLayoutId id="2147483680"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828800" rtl="0" eaLnBrk="1" latinLnBrk="0" hangingPunct="1">
        <a:lnSpc>
          <a:spcPct val="88000"/>
        </a:lnSpc>
        <a:spcBef>
          <a:spcPct val="0"/>
        </a:spcBef>
        <a:buNone/>
        <a:defRPr sz="6800" kern="1200" cap="all" spc="150" baseline="0">
          <a:solidFill>
            <a:schemeClr val="tx2"/>
          </a:solidFill>
          <a:latin typeface="+mj-lt"/>
          <a:ea typeface="+mj-ea"/>
          <a:cs typeface="+mj-cs"/>
        </a:defRPr>
      </a:lvl1pPr>
    </p:titleStyle>
    <p:bodyStyle>
      <a:lvl1pPr marL="0" indent="0" algn="l" defTabSz="1828800" rtl="0" eaLnBrk="1" latinLnBrk="0" hangingPunct="1">
        <a:lnSpc>
          <a:spcPct val="100000"/>
        </a:lnSpc>
        <a:spcBef>
          <a:spcPts val="0"/>
        </a:spcBef>
        <a:buFont typeface="Arial" panose="020B0604020202020204" pitchFamily="34" charset="0"/>
        <a:buNone/>
        <a:defRPr sz="5000" kern="1200" spc="-70" baseline="0">
          <a:solidFill>
            <a:schemeClr val="tx2"/>
          </a:solidFill>
          <a:latin typeface="+mn-lt"/>
          <a:ea typeface="+mn-ea"/>
          <a:cs typeface="+mn-cs"/>
        </a:defRPr>
      </a:lvl1pPr>
      <a:lvl2pPr marL="0" indent="0" algn="l" defTabSz="1828800" rtl="0" eaLnBrk="1" latinLnBrk="0" hangingPunct="1">
        <a:lnSpc>
          <a:spcPct val="113000"/>
        </a:lnSpc>
        <a:spcBef>
          <a:spcPts val="0"/>
        </a:spcBef>
        <a:buFont typeface="Arial" panose="020B0604020202020204" pitchFamily="34" charset="0"/>
        <a:buNone/>
        <a:defRPr sz="2800" kern="1200" spc="-30" baseline="0">
          <a:solidFill>
            <a:schemeClr val="tx2"/>
          </a:solidFill>
          <a:latin typeface="+mn-lt"/>
          <a:ea typeface="+mn-ea"/>
          <a:cs typeface="+mn-cs"/>
        </a:defRPr>
      </a:lvl2pPr>
      <a:lvl3pPr marL="450000" indent="-450000" algn="l" defTabSz="1828800" rtl="0" eaLnBrk="1" latinLnBrk="0" hangingPunct="1">
        <a:lnSpc>
          <a:spcPct val="113000"/>
        </a:lnSpc>
        <a:spcBef>
          <a:spcPts val="0"/>
        </a:spcBef>
        <a:buFont typeface="Arial" panose="020B0604020202020204" pitchFamily="34" charset="0"/>
        <a:buChar char="•"/>
        <a:defRPr sz="2800" kern="1200" spc="-30" baseline="0">
          <a:solidFill>
            <a:schemeClr val="tx2"/>
          </a:solidFill>
          <a:latin typeface="+mn-lt"/>
          <a:ea typeface="+mn-ea"/>
          <a:cs typeface="+mn-cs"/>
        </a:defRPr>
      </a:lvl3pPr>
      <a:lvl4pPr marL="0" indent="0" algn="l" defTabSz="1828800" rtl="0" eaLnBrk="1" latinLnBrk="0" hangingPunct="1">
        <a:lnSpc>
          <a:spcPct val="114000"/>
        </a:lnSpc>
        <a:spcBef>
          <a:spcPts val="0"/>
        </a:spcBef>
        <a:buFont typeface="Arial" panose="020B0604020202020204" pitchFamily="34" charset="0"/>
        <a:buNone/>
        <a:defRPr sz="2200" kern="1200" spc="-30" baseline="0">
          <a:solidFill>
            <a:schemeClr val="tx2"/>
          </a:solidFill>
          <a:latin typeface="+mn-lt"/>
          <a:ea typeface="+mn-ea"/>
          <a:cs typeface="+mn-cs"/>
        </a:defRPr>
      </a:lvl4pPr>
      <a:lvl5pPr marL="234000" indent="-234000" algn="l" defTabSz="1828800" rtl="0" eaLnBrk="1" latinLnBrk="0" hangingPunct="1">
        <a:lnSpc>
          <a:spcPct val="114000"/>
        </a:lnSpc>
        <a:spcBef>
          <a:spcPts val="0"/>
        </a:spcBef>
        <a:buFont typeface="Arial" panose="020B0604020202020204" pitchFamily="34" charset="0"/>
        <a:buChar char="•"/>
        <a:defRPr sz="2200" kern="1200" spc="-30" baseline="0">
          <a:solidFill>
            <a:schemeClr val="tx2"/>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9" userDrawn="1">
          <p15:clr>
            <a:srgbClr val="F26B43"/>
          </p15:clr>
        </p15:guide>
        <p15:guide id="3" pos="986" userDrawn="1">
          <p15:clr>
            <a:srgbClr val="F26B43"/>
          </p15:clr>
        </p15:guide>
        <p15:guide id="4" pos="13704" userDrawn="1">
          <p15:clr>
            <a:srgbClr val="F26B43"/>
          </p15:clr>
        </p15:guide>
        <p15:guide id="5" orient="horz" pos="2233" userDrawn="1">
          <p15:clr>
            <a:srgbClr val="F26B43"/>
          </p15:clr>
        </p15:guide>
        <p15:guide id="6" orient="horz" pos="328" userDrawn="1">
          <p15:clr>
            <a:srgbClr val="F26B43"/>
          </p15:clr>
        </p15:guide>
        <p15:guide id="7" orient="horz" pos="1417" userDrawn="1">
          <p15:clr>
            <a:srgbClr val="F26B43"/>
          </p15:clr>
        </p15:guide>
        <p15:guide id="8" orient="horz" pos="7835" userDrawn="1">
          <p15:clr>
            <a:srgbClr val="F26B43"/>
          </p15:clr>
        </p15:guide>
        <p15:guide id="9" orient="horz" pos="83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results.swimming.org/swimming/results/2024/AquaticsGBChamps"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https://forms.sportsys.co.uk/british-championships-2024/"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hyperlink" Target="https://forms.sportsys.co.uk/british-championships-2024/"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4BC926-0C2C-3E2B-92BC-648AD74F59AD}"/>
              </a:ext>
            </a:extLst>
          </p:cNvPr>
          <p:cNvSpPr>
            <a:spLocks noGrp="1"/>
          </p:cNvSpPr>
          <p:nvPr>
            <p:ph type="title"/>
          </p:nvPr>
        </p:nvSpPr>
        <p:spPr>
          <a:xfrm>
            <a:off x="490538" y="4080624"/>
            <a:ext cx="21264562" cy="4062651"/>
          </a:xfrm>
        </p:spPr>
        <p:txBody>
          <a:bodyPr/>
          <a:lstStyle/>
          <a:p>
            <a:pPr algn="ctr"/>
            <a:r>
              <a:rPr lang="en-GB" dirty="0"/>
              <a:t>AQUATICS GB SWIMMING CHAMPIONSHIPS 2024</a:t>
            </a:r>
          </a:p>
        </p:txBody>
      </p:sp>
    </p:spTree>
    <p:extLst>
      <p:ext uri="{BB962C8B-B14F-4D97-AF65-F5344CB8AC3E}">
        <p14:creationId xmlns:p14="http://schemas.microsoft.com/office/powerpoint/2010/main" val="311131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730" y="354148"/>
            <a:ext cx="23830820" cy="11170920"/>
          </a:xfrm>
          <a:prstGeom prst="rect">
            <a:avLst/>
          </a:prstGeom>
        </p:spPr>
      </p:pic>
      <p:sp>
        <p:nvSpPr>
          <p:cNvPr id="5" name="Freeform 4"/>
          <p:cNvSpPr/>
          <p:nvPr/>
        </p:nvSpPr>
        <p:spPr>
          <a:xfrm>
            <a:off x="860241" y="2494208"/>
            <a:ext cx="1802322" cy="1774208"/>
          </a:xfrm>
          <a:custGeom>
            <a:avLst/>
            <a:gdLst>
              <a:gd name="connsiteX0" fmla="*/ 814316 w 814316"/>
              <a:gd name="connsiteY0" fmla="*/ 0 h 887104"/>
              <a:gd name="connsiteX1" fmla="*/ 809767 w 814316"/>
              <a:gd name="connsiteY1" fmla="*/ 623248 h 887104"/>
              <a:gd name="connsiteX2" fmla="*/ 682388 w 814316"/>
              <a:gd name="connsiteY2" fmla="*/ 636895 h 887104"/>
              <a:gd name="connsiteX3" fmla="*/ 686937 w 814316"/>
              <a:gd name="connsiteY3" fmla="*/ 873457 h 887104"/>
              <a:gd name="connsiteX4" fmla="*/ 18197 w 814316"/>
              <a:gd name="connsiteY4" fmla="*/ 887104 h 887104"/>
              <a:gd name="connsiteX5" fmla="*/ 0 w 814316"/>
              <a:gd name="connsiteY5" fmla="*/ 200167 h 887104"/>
              <a:gd name="connsiteX6" fmla="*/ 814316 w 814316"/>
              <a:gd name="connsiteY6" fmla="*/ 0 h 88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16" h="887104">
                <a:moveTo>
                  <a:pt x="814316" y="0"/>
                </a:moveTo>
                <a:cubicBezTo>
                  <a:pt x="812800" y="207749"/>
                  <a:pt x="811283" y="415499"/>
                  <a:pt x="809767" y="623248"/>
                </a:cubicBezTo>
                <a:lnTo>
                  <a:pt x="682388" y="636895"/>
                </a:lnTo>
                <a:cubicBezTo>
                  <a:pt x="683904" y="715749"/>
                  <a:pt x="685421" y="794603"/>
                  <a:pt x="686937" y="873457"/>
                </a:cubicBezTo>
                <a:lnTo>
                  <a:pt x="18197" y="887104"/>
                </a:lnTo>
                <a:lnTo>
                  <a:pt x="0" y="200167"/>
                </a:lnTo>
                <a:lnTo>
                  <a:pt x="814316" y="0"/>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6" name="Freeform 5"/>
          <p:cNvSpPr/>
          <p:nvPr/>
        </p:nvSpPr>
        <p:spPr>
          <a:xfrm>
            <a:off x="2662564" y="2004760"/>
            <a:ext cx="1776432" cy="2263656"/>
          </a:xfrm>
          <a:custGeom>
            <a:avLst/>
            <a:gdLst>
              <a:gd name="connsiteX0" fmla="*/ 9098 w 850710"/>
              <a:gd name="connsiteY0" fmla="*/ 218364 h 987188"/>
              <a:gd name="connsiteX1" fmla="*/ 0 w 850710"/>
              <a:gd name="connsiteY1" fmla="*/ 987188 h 987188"/>
              <a:gd name="connsiteX2" fmla="*/ 832513 w 850710"/>
              <a:gd name="connsiteY2" fmla="*/ 987188 h 987188"/>
              <a:gd name="connsiteX3" fmla="*/ 850710 w 850710"/>
              <a:gd name="connsiteY3" fmla="*/ 0 h 987188"/>
              <a:gd name="connsiteX4" fmla="*/ 9098 w 850710"/>
              <a:gd name="connsiteY4" fmla="*/ 218364 h 98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710" h="987188">
                <a:moveTo>
                  <a:pt x="9098" y="218364"/>
                </a:moveTo>
                <a:lnTo>
                  <a:pt x="0" y="987188"/>
                </a:lnTo>
                <a:lnTo>
                  <a:pt x="832513" y="987188"/>
                </a:lnTo>
                <a:lnTo>
                  <a:pt x="850710" y="0"/>
                </a:lnTo>
                <a:lnTo>
                  <a:pt x="9098" y="218364"/>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Athlete Changing</a:t>
            </a:r>
          </a:p>
        </p:txBody>
      </p:sp>
      <p:sp>
        <p:nvSpPr>
          <p:cNvPr id="8" name="Freeform 7"/>
          <p:cNvSpPr/>
          <p:nvPr/>
        </p:nvSpPr>
        <p:spPr>
          <a:xfrm>
            <a:off x="4416523" y="2549272"/>
            <a:ext cx="1775262" cy="1756012"/>
          </a:xfrm>
          <a:custGeom>
            <a:avLst/>
            <a:gdLst>
              <a:gd name="connsiteX0" fmla="*/ 805218 w 805218"/>
              <a:gd name="connsiteY0" fmla="*/ 0 h 878006"/>
              <a:gd name="connsiteX1" fmla="*/ 800668 w 805218"/>
              <a:gd name="connsiteY1" fmla="*/ 878006 h 878006"/>
              <a:gd name="connsiteX2" fmla="*/ 0 w 805218"/>
              <a:gd name="connsiteY2" fmla="*/ 868907 h 878006"/>
              <a:gd name="connsiteX3" fmla="*/ 18197 w 805218"/>
              <a:gd name="connsiteY3" fmla="*/ 150125 h 878006"/>
              <a:gd name="connsiteX4" fmla="*/ 805218 w 805218"/>
              <a:gd name="connsiteY4" fmla="*/ 0 h 87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218" h="878006">
                <a:moveTo>
                  <a:pt x="805218" y="0"/>
                </a:moveTo>
                <a:cubicBezTo>
                  <a:pt x="803701" y="292669"/>
                  <a:pt x="802185" y="585337"/>
                  <a:pt x="800668" y="878006"/>
                </a:cubicBezTo>
                <a:lnTo>
                  <a:pt x="0" y="868907"/>
                </a:lnTo>
                <a:lnTo>
                  <a:pt x="18197" y="150125"/>
                </a:lnTo>
                <a:lnTo>
                  <a:pt x="805218" y="0"/>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9" name="Freeform 8"/>
          <p:cNvSpPr/>
          <p:nvPr/>
        </p:nvSpPr>
        <p:spPr>
          <a:xfrm>
            <a:off x="12643695" y="582058"/>
            <a:ext cx="718782" cy="873456"/>
          </a:xfrm>
          <a:custGeom>
            <a:avLst/>
            <a:gdLst>
              <a:gd name="connsiteX0" fmla="*/ 0 w 359391"/>
              <a:gd name="connsiteY0" fmla="*/ 0 h 436728"/>
              <a:gd name="connsiteX1" fmla="*/ 9098 w 359391"/>
              <a:gd name="connsiteY1" fmla="*/ 400334 h 436728"/>
              <a:gd name="connsiteX2" fmla="*/ 359391 w 359391"/>
              <a:gd name="connsiteY2" fmla="*/ 436728 h 436728"/>
              <a:gd name="connsiteX3" fmla="*/ 354841 w 359391"/>
              <a:gd name="connsiteY3" fmla="*/ 31845 h 436728"/>
              <a:gd name="connsiteX4" fmla="*/ 0 w 359391"/>
              <a:gd name="connsiteY4" fmla="*/ 0 h 436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91" h="436728">
                <a:moveTo>
                  <a:pt x="0" y="0"/>
                </a:moveTo>
                <a:lnTo>
                  <a:pt x="9098" y="400334"/>
                </a:lnTo>
                <a:lnTo>
                  <a:pt x="359391" y="436728"/>
                </a:lnTo>
                <a:cubicBezTo>
                  <a:pt x="357874" y="301767"/>
                  <a:pt x="356358" y="166806"/>
                  <a:pt x="354841" y="31845"/>
                </a:cubicBezTo>
                <a:lnTo>
                  <a:pt x="0" y="0"/>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10" name="TextBox 9"/>
          <p:cNvSpPr txBox="1"/>
          <p:nvPr/>
        </p:nvSpPr>
        <p:spPr>
          <a:xfrm>
            <a:off x="13878402" y="125174"/>
            <a:ext cx="2604413" cy="576293"/>
          </a:xfrm>
          <a:prstGeom prst="rect">
            <a:avLst/>
          </a:prstGeom>
          <a:solidFill>
            <a:schemeClr val="accent4">
              <a:lumMod val="20000"/>
              <a:lumOff val="80000"/>
            </a:schemeClr>
          </a:solidFill>
        </p:spPr>
        <p:txBody>
          <a:bodyPr wrap="none" lIns="72000" tIns="72000" rIns="72000" bIns="72000" rtlCol="0">
            <a:spAutoFit/>
          </a:bodyPr>
          <a:lstStyle/>
          <a:p>
            <a:r>
              <a:rPr lang="en-GB" sz="2800" dirty="0"/>
              <a:t>Athlete Medical</a:t>
            </a:r>
          </a:p>
        </p:txBody>
      </p:sp>
      <p:cxnSp>
        <p:nvCxnSpPr>
          <p:cNvPr id="12" name="Straight Arrow Connector 11"/>
          <p:cNvCxnSpPr/>
          <p:nvPr/>
        </p:nvCxnSpPr>
        <p:spPr>
          <a:xfrm flipH="1">
            <a:off x="13123226" y="609600"/>
            <a:ext cx="918948" cy="4367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543662" y="362884"/>
            <a:ext cx="2546705" cy="576293"/>
          </a:xfrm>
          <a:prstGeom prst="rect">
            <a:avLst/>
          </a:prstGeom>
          <a:solidFill>
            <a:schemeClr val="accent4">
              <a:lumMod val="20000"/>
              <a:lumOff val="80000"/>
            </a:schemeClr>
          </a:solidFill>
        </p:spPr>
        <p:txBody>
          <a:bodyPr wrap="none" lIns="72000" tIns="72000" rIns="72000" bIns="72000" rtlCol="0">
            <a:spAutoFit/>
          </a:bodyPr>
          <a:lstStyle/>
          <a:p>
            <a:r>
              <a:rPr lang="en-GB" sz="2800" dirty="0"/>
              <a:t>Doping Control</a:t>
            </a:r>
          </a:p>
        </p:txBody>
      </p:sp>
      <p:cxnSp>
        <p:nvCxnSpPr>
          <p:cNvPr id="23" name="Straight Arrow Connector 22"/>
          <p:cNvCxnSpPr/>
          <p:nvPr/>
        </p:nvCxnSpPr>
        <p:spPr>
          <a:xfrm>
            <a:off x="11896125" y="765518"/>
            <a:ext cx="959790" cy="882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13632740" y="2994550"/>
            <a:ext cx="2492992" cy="582304"/>
          </a:xfrm>
          <a:custGeom>
            <a:avLst/>
            <a:gdLst>
              <a:gd name="connsiteX0" fmla="*/ 0 w 1246496"/>
              <a:gd name="connsiteY0" fmla="*/ 4549 h 291152"/>
              <a:gd name="connsiteX1" fmla="*/ 9099 w 1246496"/>
              <a:gd name="connsiteY1" fmla="*/ 250209 h 291152"/>
              <a:gd name="connsiteX2" fmla="*/ 1246496 w 1246496"/>
              <a:gd name="connsiteY2" fmla="*/ 291152 h 291152"/>
              <a:gd name="connsiteX3" fmla="*/ 1223749 w 1246496"/>
              <a:gd name="connsiteY3" fmla="*/ 0 h 291152"/>
              <a:gd name="connsiteX4" fmla="*/ 0 w 1246496"/>
              <a:gd name="connsiteY4" fmla="*/ 4549 h 29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496" h="291152">
                <a:moveTo>
                  <a:pt x="0" y="4549"/>
                </a:moveTo>
                <a:lnTo>
                  <a:pt x="9099" y="250209"/>
                </a:lnTo>
                <a:lnTo>
                  <a:pt x="1246496" y="291152"/>
                </a:lnTo>
                <a:lnTo>
                  <a:pt x="1223749" y="0"/>
                </a:lnTo>
                <a:lnTo>
                  <a:pt x="0" y="4549"/>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50m/150m Call Room</a:t>
            </a:r>
          </a:p>
        </p:txBody>
      </p:sp>
      <p:sp>
        <p:nvSpPr>
          <p:cNvPr id="37" name="TextBox 36"/>
          <p:cNvSpPr txBox="1"/>
          <p:nvPr/>
        </p:nvSpPr>
        <p:spPr>
          <a:xfrm>
            <a:off x="9953829" y="3592435"/>
            <a:ext cx="1592866" cy="760959"/>
          </a:xfrm>
          <a:prstGeom prst="rect">
            <a:avLst/>
          </a:prstGeom>
          <a:solidFill>
            <a:srgbClr val="DEEBF7"/>
          </a:solidFill>
          <a:ln w="12700">
            <a:solidFill>
              <a:srgbClr val="41719C"/>
            </a:solidFill>
          </a:ln>
        </p:spPr>
        <p:txBody>
          <a:bodyPr wrap="square" lIns="72000" tIns="72000" rIns="72000" bIns="72000" rtlCol="0">
            <a:spAutoFit/>
          </a:bodyPr>
          <a:lstStyle/>
          <a:p>
            <a:pPr algn="ctr"/>
            <a:r>
              <a:rPr lang="en-GB" sz="2000" dirty="0"/>
              <a:t>Coaches Pen</a:t>
            </a:r>
          </a:p>
        </p:txBody>
      </p:sp>
      <p:sp>
        <p:nvSpPr>
          <p:cNvPr id="48" name="TextBox 47"/>
          <p:cNvSpPr txBox="1"/>
          <p:nvPr/>
        </p:nvSpPr>
        <p:spPr>
          <a:xfrm>
            <a:off x="8565791" y="11745069"/>
            <a:ext cx="2152094" cy="1007181"/>
          </a:xfrm>
          <a:prstGeom prst="rect">
            <a:avLst/>
          </a:prstGeom>
          <a:solidFill>
            <a:schemeClr val="accent4">
              <a:lumMod val="20000"/>
              <a:lumOff val="80000"/>
            </a:schemeClr>
          </a:solidFill>
        </p:spPr>
        <p:txBody>
          <a:bodyPr wrap="square" lIns="72000" tIns="72000" rIns="72000" bIns="72000" rtlCol="0">
            <a:spAutoFit/>
          </a:bodyPr>
          <a:lstStyle/>
          <a:p>
            <a:r>
              <a:rPr lang="en-GB" sz="2800" dirty="0"/>
              <a:t>Sport Info Desk</a:t>
            </a:r>
          </a:p>
        </p:txBody>
      </p:sp>
      <p:cxnSp>
        <p:nvCxnSpPr>
          <p:cNvPr id="55" name="Straight Arrow Connector 54"/>
          <p:cNvCxnSpPr/>
          <p:nvPr/>
        </p:nvCxnSpPr>
        <p:spPr>
          <a:xfrm flipH="1" flipV="1">
            <a:off x="8292866" y="8897935"/>
            <a:ext cx="600560" cy="2862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Freeform 60"/>
          <p:cNvSpPr/>
          <p:nvPr/>
        </p:nvSpPr>
        <p:spPr>
          <a:xfrm>
            <a:off x="6911024" y="4460637"/>
            <a:ext cx="389412" cy="2993410"/>
          </a:xfrm>
          <a:custGeom>
            <a:avLst/>
            <a:gdLst>
              <a:gd name="connsiteX0" fmla="*/ 277505 w 295702"/>
              <a:gd name="connsiteY0" fmla="*/ 1451212 h 1496705"/>
              <a:gd name="connsiteX1" fmla="*/ 259308 w 295702"/>
              <a:gd name="connsiteY1" fmla="*/ 1251045 h 1496705"/>
              <a:gd name="connsiteX2" fmla="*/ 227463 w 295702"/>
              <a:gd name="connsiteY2" fmla="*/ 978090 h 1496705"/>
              <a:gd name="connsiteX3" fmla="*/ 236562 w 295702"/>
              <a:gd name="connsiteY3" fmla="*/ 718782 h 1496705"/>
              <a:gd name="connsiteX4" fmla="*/ 245660 w 295702"/>
              <a:gd name="connsiteY4" fmla="*/ 486770 h 1496705"/>
              <a:gd name="connsiteX5" fmla="*/ 254759 w 295702"/>
              <a:gd name="connsiteY5" fmla="*/ 318448 h 1496705"/>
              <a:gd name="connsiteX6" fmla="*/ 268406 w 295702"/>
              <a:gd name="connsiteY6" fmla="*/ 127379 h 1496705"/>
              <a:gd name="connsiteX7" fmla="*/ 295702 w 295702"/>
              <a:gd name="connsiteY7" fmla="*/ 36394 h 1496705"/>
              <a:gd name="connsiteX8" fmla="*/ 86436 w 295702"/>
              <a:gd name="connsiteY8" fmla="*/ 0 h 1496705"/>
              <a:gd name="connsiteX9" fmla="*/ 45493 w 295702"/>
              <a:gd name="connsiteY9" fmla="*/ 209266 h 1496705"/>
              <a:gd name="connsiteX10" fmla="*/ 18197 w 295702"/>
              <a:gd name="connsiteY10" fmla="*/ 368490 h 1496705"/>
              <a:gd name="connsiteX11" fmla="*/ 4550 w 295702"/>
              <a:gd name="connsiteY11" fmla="*/ 532263 h 1496705"/>
              <a:gd name="connsiteX12" fmla="*/ 0 w 295702"/>
              <a:gd name="connsiteY12" fmla="*/ 796120 h 1496705"/>
              <a:gd name="connsiteX13" fmla="*/ 13648 w 295702"/>
              <a:gd name="connsiteY13" fmla="*/ 1037230 h 1496705"/>
              <a:gd name="connsiteX14" fmla="*/ 31845 w 295702"/>
              <a:gd name="connsiteY14" fmla="*/ 1223750 h 1496705"/>
              <a:gd name="connsiteX15" fmla="*/ 72789 w 295702"/>
              <a:gd name="connsiteY15" fmla="*/ 1410269 h 1496705"/>
              <a:gd name="connsiteX16" fmla="*/ 95535 w 295702"/>
              <a:gd name="connsiteY16" fmla="*/ 1496705 h 1496705"/>
              <a:gd name="connsiteX17" fmla="*/ 277505 w 295702"/>
              <a:gd name="connsiteY17" fmla="*/ 1451212 h 149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5702" h="1496705">
                <a:moveTo>
                  <a:pt x="277505" y="1451212"/>
                </a:moveTo>
                <a:lnTo>
                  <a:pt x="259308" y="1251045"/>
                </a:lnTo>
                <a:lnTo>
                  <a:pt x="227463" y="978090"/>
                </a:lnTo>
                <a:lnTo>
                  <a:pt x="236562" y="718782"/>
                </a:lnTo>
                <a:lnTo>
                  <a:pt x="245660" y="486770"/>
                </a:lnTo>
                <a:lnTo>
                  <a:pt x="254759" y="318448"/>
                </a:lnTo>
                <a:lnTo>
                  <a:pt x="268406" y="127379"/>
                </a:lnTo>
                <a:lnTo>
                  <a:pt x="295702" y="36394"/>
                </a:lnTo>
                <a:lnTo>
                  <a:pt x="86436" y="0"/>
                </a:lnTo>
                <a:lnTo>
                  <a:pt x="45493" y="209266"/>
                </a:lnTo>
                <a:lnTo>
                  <a:pt x="18197" y="368490"/>
                </a:lnTo>
                <a:lnTo>
                  <a:pt x="4550" y="532263"/>
                </a:lnTo>
                <a:cubicBezTo>
                  <a:pt x="3033" y="620215"/>
                  <a:pt x="1517" y="708168"/>
                  <a:pt x="0" y="796120"/>
                </a:cubicBezTo>
                <a:lnTo>
                  <a:pt x="13648" y="1037230"/>
                </a:lnTo>
                <a:lnTo>
                  <a:pt x="31845" y="1223750"/>
                </a:lnTo>
                <a:lnTo>
                  <a:pt x="72789" y="1410269"/>
                </a:lnTo>
                <a:lnTo>
                  <a:pt x="95535" y="1496705"/>
                </a:lnTo>
                <a:lnTo>
                  <a:pt x="277505" y="1451212"/>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62" name="TextBox 61"/>
          <p:cNvSpPr txBox="1"/>
          <p:nvPr/>
        </p:nvSpPr>
        <p:spPr>
          <a:xfrm>
            <a:off x="3294940" y="7949412"/>
            <a:ext cx="1456720" cy="1007181"/>
          </a:xfrm>
          <a:prstGeom prst="rect">
            <a:avLst/>
          </a:prstGeom>
          <a:solidFill>
            <a:schemeClr val="accent4">
              <a:lumMod val="20000"/>
              <a:lumOff val="80000"/>
            </a:schemeClr>
          </a:solidFill>
        </p:spPr>
        <p:txBody>
          <a:bodyPr wrap="square" lIns="72000" tIns="72000" rIns="72000" bIns="72000" rtlCol="0">
            <a:spAutoFit/>
          </a:bodyPr>
          <a:lstStyle/>
          <a:p>
            <a:pPr algn="ctr"/>
            <a:r>
              <a:rPr lang="en-GB" sz="2800" dirty="0"/>
              <a:t>Speedo Retail</a:t>
            </a:r>
          </a:p>
        </p:txBody>
      </p:sp>
      <p:cxnSp>
        <p:nvCxnSpPr>
          <p:cNvPr id="63" name="Straight Arrow Connector 62"/>
          <p:cNvCxnSpPr>
            <a:stCxn id="62" idx="3"/>
            <a:endCxn id="61" idx="14"/>
          </p:cNvCxnSpPr>
          <p:nvPr/>
        </p:nvCxnSpPr>
        <p:spPr>
          <a:xfrm flipV="1">
            <a:off x="4751660" y="6908137"/>
            <a:ext cx="2201301" cy="15448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14991906" y="4408789"/>
            <a:ext cx="430648" cy="307018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77" name="Rectangle 76"/>
          <p:cNvSpPr/>
          <p:nvPr/>
        </p:nvSpPr>
        <p:spPr>
          <a:xfrm>
            <a:off x="8598171" y="4415299"/>
            <a:ext cx="293210" cy="307018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92" name="Freeform 91"/>
          <p:cNvSpPr/>
          <p:nvPr/>
        </p:nvSpPr>
        <p:spPr>
          <a:xfrm>
            <a:off x="8068734" y="3695701"/>
            <a:ext cx="1388532" cy="1710266"/>
          </a:xfrm>
          <a:custGeom>
            <a:avLst/>
            <a:gdLst>
              <a:gd name="connsiteX0" fmla="*/ 694266 w 694266"/>
              <a:gd name="connsiteY0" fmla="*/ 6350 h 855133"/>
              <a:gd name="connsiteX1" fmla="*/ 694266 w 694266"/>
              <a:gd name="connsiteY1" fmla="*/ 63500 h 855133"/>
              <a:gd name="connsiteX2" fmla="*/ 588433 w 694266"/>
              <a:gd name="connsiteY2" fmla="*/ 63500 h 855133"/>
              <a:gd name="connsiteX3" fmla="*/ 535516 w 694266"/>
              <a:gd name="connsiteY3" fmla="*/ 67733 h 855133"/>
              <a:gd name="connsiteX4" fmla="*/ 484716 w 694266"/>
              <a:gd name="connsiteY4" fmla="*/ 76200 h 855133"/>
              <a:gd name="connsiteX5" fmla="*/ 425450 w 694266"/>
              <a:gd name="connsiteY5" fmla="*/ 101600 h 855133"/>
              <a:gd name="connsiteX6" fmla="*/ 370416 w 694266"/>
              <a:gd name="connsiteY6" fmla="*/ 124883 h 855133"/>
              <a:gd name="connsiteX7" fmla="*/ 319616 w 694266"/>
              <a:gd name="connsiteY7" fmla="*/ 154517 h 855133"/>
              <a:gd name="connsiteX8" fmla="*/ 289983 w 694266"/>
              <a:gd name="connsiteY8" fmla="*/ 188383 h 855133"/>
              <a:gd name="connsiteX9" fmla="*/ 275166 w 694266"/>
              <a:gd name="connsiteY9" fmla="*/ 215900 h 855133"/>
              <a:gd name="connsiteX10" fmla="*/ 266700 w 694266"/>
              <a:gd name="connsiteY10" fmla="*/ 243417 h 855133"/>
              <a:gd name="connsiteX11" fmla="*/ 260350 w 694266"/>
              <a:gd name="connsiteY11" fmla="*/ 275167 h 855133"/>
              <a:gd name="connsiteX12" fmla="*/ 251883 w 694266"/>
              <a:gd name="connsiteY12" fmla="*/ 332317 h 855133"/>
              <a:gd name="connsiteX13" fmla="*/ 245533 w 694266"/>
              <a:gd name="connsiteY13" fmla="*/ 351367 h 855133"/>
              <a:gd name="connsiteX14" fmla="*/ 241300 w 694266"/>
              <a:gd name="connsiteY14" fmla="*/ 855133 h 855133"/>
              <a:gd name="connsiteX15" fmla="*/ 0 w 694266"/>
              <a:gd name="connsiteY15" fmla="*/ 848783 h 855133"/>
              <a:gd name="connsiteX16" fmla="*/ 16933 w 694266"/>
              <a:gd name="connsiteY16" fmla="*/ 637117 h 855133"/>
              <a:gd name="connsiteX17" fmla="*/ 23283 w 694266"/>
              <a:gd name="connsiteY17" fmla="*/ 436033 h 855133"/>
              <a:gd name="connsiteX18" fmla="*/ 61383 w 694266"/>
              <a:gd name="connsiteY18" fmla="*/ 277283 h 855133"/>
              <a:gd name="connsiteX19" fmla="*/ 139700 w 694266"/>
              <a:gd name="connsiteY19" fmla="*/ 156633 h 855133"/>
              <a:gd name="connsiteX20" fmla="*/ 239183 w 694266"/>
              <a:gd name="connsiteY20" fmla="*/ 67733 h 855133"/>
              <a:gd name="connsiteX21" fmla="*/ 345016 w 694266"/>
              <a:gd name="connsiteY21" fmla="*/ 23283 h 855133"/>
              <a:gd name="connsiteX22" fmla="*/ 448733 w 694266"/>
              <a:gd name="connsiteY22" fmla="*/ 0 h 855133"/>
              <a:gd name="connsiteX23" fmla="*/ 546100 w 694266"/>
              <a:gd name="connsiteY23" fmla="*/ 0 h 855133"/>
              <a:gd name="connsiteX24" fmla="*/ 694266 w 694266"/>
              <a:gd name="connsiteY24" fmla="*/ 6350 h 8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4266" h="855133">
                <a:moveTo>
                  <a:pt x="694266" y="6350"/>
                </a:moveTo>
                <a:lnTo>
                  <a:pt x="694266" y="63500"/>
                </a:lnTo>
                <a:lnTo>
                  <a:pt x="588433" y="63500"/>
                </a:lnTo>
                <a:lnTo>
                  <a:pt x="535516" y="67733"/>
                </a:lnTo>
                <a:lnTo>
                  <a:pt x="484716" y="76200"/>
                </a:lnTo>
                <a:lnTo>
                  <a:pt x="425450" y="101600"/>
                </a:lnTo>
                <a:lnTo>
                  <a:pt x="370416" y="124883"/>
                </a:lnTo>
                <a:lnTo>
                  <a:pt x="319616" y="154517"/>
                </a:lnTo>
                <a:lnTo>
                  <a:pt x="289983" y="188383"/>
                </a:lnTo>
                <a:lnTo>
                  <a:pt x="275166" y="215900"/>
                </a:lnTo>
                <a:lnTo>
                  <a:pt x="266700" y="243417"/>
                </a:lnTo>
                <a:lnTo>
                  <a:pt x="260350" y="275167"/>
                </a:lnTo>
                <a:lnTo>
                  <a:pt x="251883" y="332317"/>
                </a:lnTo>
                <a:lnTo>
                  <a:pt x="245533" y="351367"/>
                </a:lnTo>
                <a:lnTo>
                  <a:pt x="241300" y="855133"/>
                </a:lnTo>
                <a:lnTo>
                  <a:pt x="0" y="848783"/>
                </a:lnTo>
                <a:lnTo>
                  <a:pt x="16933" y="637117"/>
                </a:lnTo>
                <a:lnTo>
                  <a:pt x="23283" y="436033"/>
                </a:lnTo>
                <a:lnTo>
                  <a:pt x="61383" y="277283"/>
                </a:lnTo>
                <a:lnTo>
                  <a:pt x="139700" y="156633"/>
                </a:lnTo>
                <a:lnTo>
                  <a:pt x="239183" y="67733"/>
                </a:lnTo>
                <a:lnTo>
                  <a:pt x="345016" y="23283"/>
                </a:lnTo>
                <a:lnTo>
                  <a:pt x="448733" y="0"/>
                </a:lnTo>
                <a:lnTo>
                  <a:pt x="546100" y="0"/>
                </a:lnTo>
                <a:lnTo>
                  <a:pt x="694266" y="6350"/>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94" name="Rectangle 93"/>
          <p:cNvSpPr/>
          <p:nvPr/>
        </p:nvSpPr>
        <p:spPr>
          <a:xfrm>
            <a:off x="9186335" y="3632251"/>
            <a:ext cx="160866" cy="14503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99" name="TextBox 98"/>
          <p:cNvSpPr txBox="1"/>
          <p:nvPr/>
        </p:nvSpPr>
        <p:spPr>
          <a:xfrm>
            <a:off x="15944037" y="11743115"/>
            <a:ext cx="7032694" cy="1200329"/>
          </a:xfrm>
          <a:prstGeom prst="rect">
            <a:avLst/>
          </a:prstGeom>
          <a:noFill/>
        </p:spPr>
        <p:txBody>
          <a:bodyPr wrap="none" rtlCol="0">
            <a:spAutoFit/>
          </a:bodyPr>
          <a:lstStyle/>
          <a:p>
            <a:pPr algn="ctr"/>
            <a:r>
              <a:rPr lang="en-GB" sz="3600" dirty="0"/>
              <a:t>British Swimming Championships</a:t>
            </a:r>
          </a:p>
          <a:p>
            <a:pPr algn="ctr"/>
            <a:r>
              <a:rPr lang="en-GB" sz="3600" dirty="0"/>
              <a:t>Ground Floor</a:t>
            </a:r>
          </a:p>
        </p:txBody>
      </p:sp>
      <p:sp>
        <p:nvSpPr>
          <p:cNvPr id="3" name="Freeform 2"/>
          <p:cNvSpPr/>
          <p:nvPr/>
        </p:nvSpPr>
        <p:spPr>
          <a:xfrm>
            <a:off x="7679266" y="2112434"/>
            <a:ext cx="478368" cy="1261532"/>
          </a:xfrm>
          <a:custGeom>
            <a:avLst/>
            <a:gdLst>
              <a:gd name="connsiteX0" fmla="*/ 232834 w 239184"/>
              <a:gd name="connsiteY0" fmla="*/ 0 h 630766"/>
              <a:gd name="connsiteX1" fmla="*/ 2117 w 239184"/>
              <a:gd name="connsiteY1" fmla="*/ 50800 h 630766"/>
              <a:gd name="connsiteX2" fmla="*/ 0 w 239184"/>
              <a:gd name="connsiteY2" fmla="*/ 630766 h 630766"/>
              <a:gd name="connsiteX3" fmla="*/ 52917 w 239184"/>
              <a:gd name="connsiteY3" fmla="*/ 577850 h 630766"/>
              <a:gd name="connsiteX4" fmla="*/ 107950 w 239184"/>
              <a:gd name="connsiteY4" fmla="*/ 543983 h 630766"/>
              <a:gd name="connsiteX5" fmla="*/ 177800 w 239184"/>
              <a:gd name="connsiteY5" fmla="*/ 486833 h 630766"/>
              <a:gd name="connsiteX6" fmla="*/ 218017 w 239184"/>
              <a:gd name="connsiteY6" fmla="*/ 450850 h 630766"/>
              <a:gd name="connsiteX7" fmla="*/ 239184 w 239184"/>
              <a:gd name="connsiteY7" fmla="*/ 410633 h 630766"/>
              <a:gd name="connsiteX8" fmla="*/ 239184 w 239184"/>
              <a:gd name="connsiteY8" fmla="*/ 359833 h 630766"/>
              <a:gd name="connsiteX9" fmla="*/ 232834 w 239184"/>
              <a:gd name="connsiteY9" fmla="*/ 0 h 63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184" h="630766">
                <a:moveTo>
                  <a:pt x="232834" y="0"/>
                </a:moveTo>
                <a:lnTo>
                  <a:pt x="2117" y="50800"/>
                </a:lnTo>
                <a:cubicBezTo>
                  <a:pt x="1411" y="244122"/>
                  <a:pt x="706" y="437444"/>
                  <a:pt x="0" y="630766"/>
                </a:cubicBezTo>
                <a:lnTo>
                  <a:pt x="52917" y="577850"/>
                </a:lnTo>
                <a:lnTo>
                  <a:pt x="107950" y="543983"/>
                </a:lnTo>
                <a:lnTo>
                  <a:pt x="177800" y="486833"/>
                </a:lnTo>
                <a:lnTo>
                  <a:pt x="218017" y="450850"/>
                </a:lnTo>
                <a:lnTo>
                  <a:pt x="239184" y="410633"/>
                </a:lnTo>
                <a:lnTo>
                  <a:pt x="239184" y="359833"/>
                </a:lnTo>
                <a:lnTo>
                  <a:pt x="232834" y="0"/>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57" name="TextBox 56"/>
          <p:cNvSpPr txBox="1"/>
          <p:nvPr/>
        </p:nvSpPr>
        <p:spPr>
          <a:xfrm>
            <a:off x="6041095" y="1331896"/>
            <a:ext cx="2094594" cy="576293"/>
          </a:xfrm>
          <a:prstGeom prst="rect">
            <a:avLst/>
          </a:prstGeom>
          <a:solidFill>
            <a:schemeClr val="accent4">
              <a:lumMod val="20000"/>
              <a:lumOff val="80000"/>
            </a:schemeClr>
          </a:solidFill>
        </p:spPr>
        <p:txBody>
          <a:bodyPr wrap="none" lIns="72000" tIns="72000" rIns="72000" bIns="72000" rtlCol="0">
            <a:spAutoFit/>
          </a:bodyPr>
          <a:lstStyle/>
          <a:p>
            <a:r>
              <a:rPr lang="en-GB" sz="2800" dirty="0"/>
              <a:t>Event Office</a:t>
            </a:r>
          </a:p>
        </p:txBody>
      </p:sp>
      <p:cxnSp>
        <p:nvCxnSpPr>
          <p:cNvPr id="58" name="Straight Arrow Connector 57"/>
          <p:cNvCxnSpPr/>
          <p:nvPr/>
        </p:nvCxnSpPr>
        <p:spPr>
          <a:xfrm>
            <a:off x="7432545" y="1899771"/>
            <a:ext cx="453938" cy="7732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ight Arrow 6"/>
          <p:cNvSpPr/>
          <p:nvPr/>
        </p:nvSpPr>
        <p:spPr>
          <a:xfrm rot="17050158">
            <a:off x="6747822" y="11359014"/>
            <a:ext cx="1633724" cy="332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59" name="TextBox 58"/>
          <p:cNvSpPr txBox="1"/>
          <p:nvPr/>
        </p:nvSpPr>
        <p:spPr>
          <a:xfrm>
            <a:off x="5789867" y="12036509"/>
            <a:ext cx="1642678" cy="576293"/>
          </a:xfrm>
          <a:prstGeom prst="rect">
            <a:avLst/>
          </a:prstGeom>
          <a:solidFill>
            <a:schemeClr val="accent4">
              <a:lumMod val="20000"/>
              <a:lumOff val="80000"/>
            </a:schemeClr>
          </a:solidFill>
        </p:spPr>
        <p:txBody>
          <a:bodyPr wrap="square" lIns="72000" tIns="72000" rIns="72000" bIns="72000" rtlCol="0">
            <a:spAutoFit/>
          </a:bodyPr>
          <a:lstStyle/>
          <a:p>
            <a:r>
              <a:rPr lang="en-GB" sz="2800" dirty="0"/>
              <a:t>Entrance</a:t>
            </a:r>
          </a:p>
        </p:txBody>
      </p:sp>
      <p:sp>
        <p:nvSpPr>
          <p:cNvPr id="11" name="Rectangle 10"/>
          <p:cNvSpPr/>
          <p:nvPr/>
        </p:nvSpPr>
        <p:spPr>
          <a:xfrm>
            <a:off x="18113756" y="0"/>
            <a:ext cx="3100324" cy="104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68" name="Rectangle 67"/>
          <p:cNvSpPr/>
          <p:nvPr/>
        </p:nvSpPr>
        <p:spPr>
          <a:xfrm>
            <a:off x="9543663" y="1576989"/>
            <a:ext cx="3044538" cy="1303010"/>
          </a:xfrm>
          <a:custGeom>
            <a:avLst/>
            <a:gdLst>
              <a:gd name="connsiteX0" fmla="*/ 0 w 1464080"/>
              <a:gd name="connsiteY0" fmla="*/ 0 h 566011"/>
              <a:gd name="connsiteX1" fmla="*/ 1464080 w 1464080"/>
              <a:gd name="connsiteY1" fmla="*/ 0 h 566011"/>
              <a:gd name="connsiteX2" fmla="*/ 1464080 w 1464080"/>
              <a:gd name="connsiteY2" fmla="*/ 566011 h 566011"/>
              <a:gd name="connsiteX3" fmla="*/ 0 w 1464080"/>
              <a:gd name="connsiteY3" fmla="*/ 566011 h 566011"/>
              <a:gd name="connsiteX4" fmla="*/ 0 w 1464080"/>
              <a:gd name="connsiteY4" fmla="*/ 0 h 566011"/>
              <a:gd name="connsiteX0" fmla="*/ 0 w 1522269"/>
              <a:gd name="connsiteY0" fmla="*/ 74814 h 640825"/>
              <a:gd name="connsiteX1" fmla="*/ 1522269 w 1522269"/>
              <a:gd name="connsiteY1" fmla="*/ 0 h 640825"/>
              <a:gd name="connsiteX2" fmla="*/ 1464080 w 1522269"/>
              <a:gd name="connsiteY2" fmla="*/ 640825 h 640825"/>
              <a:gd name="connsiteX3" fmla="*/ 0 w 1522269"/>
              <a:gd name="connsiteY3" fmla="*/ 640825 h 640825"/>
              <a:gd name="connsiteX4" fmla="*/ 0 w 1522269"/>
              <a:gd name="connsiteY4" fmla="*/ 74814 h 640825"/>
              <a:gd name="connsiteX0" fmla="*/ 0 w 1522269"/>
              <a:gd name="connsiteY0" fmla="*/ 74814 h 640825"/>
              <a:gd name="connsiteX1" fmla="*/ 1522269 w 1522269"/>
              <a:gd name="connsiteY1" fmla="*/ 0 h 640825"/>
              <a:gd name="connsiteX2" fmla="*/ 1464080 w 1522269"/>
              <a:gd name="connsiteY2" fmla="*/ 640825 h 640825"/>
              <a:gd name="connsiteX3" fmla="*/ 0 w 1522269"/>
              <a:gd name="connsiteY3" fmla="*/ 640825 h 640825"/>
              <a:gd name="connsiteX4" fmla="*/ 0 w 1522269"/>
              <a:gd name="connsiteY4" fmla="*/ 74814 h 640825"/>
              <a:gd name="connsiteX0" fmla="*/ 0 w 1522269"/>
              <a:gd name="connsiteY0" fmla="*/ 74814 h 640825"/>
              <a:gd name="connsiteX1" fmla="*/ 1522269 w 1522269"/>
              <a:gd name="connsiteY1" fmla="*/ 0 h 640825"/>
              <a:gd name="connsiteX2" fmla="*/ 1464080 w 1522269"/>
              <a:gd name="connsiteY2" fmla="*/ 640825 h 640825"/>
              <a:gd name="connsiteX3" fmla="*/ 0 w 1522269"/>
              <a:gd name="connsiteY3" fmla="*/ 640825 h 640825"/>
              <a:gd name="connsiteX4" fmla="*/ 0 w 1522269"/>
              <a:gd name="connsiteY4" fmla="*/ 74814 h 640825"/>
              <a:gd name="connsiteX0" fmla="*/ 0 w 1522269"/>
              <a:gd name="connsiteY0" fmla="*/ 85494 h 651505"/>
              <a:gd name="connsiteX1" fmla="*/ 1522269 w 1522269"/>
              <a:gd name="connsiteY1" fmla="*/ 10680 h 651505"/>
              <a:gd name="connsiteX2" fmla="*/ 1464080 w 1522269"/>
              <a:gd name="connsiteY2" fmla="*/ 651505 h 651505"/>
              <a:gd name="connsiteX3" fmla="*/ 0 w 1522269"/>
              <a:gd name="connsiteY3" fmla="*/ 651505 h 651505"/>
              <a:gd name="connsiteX4" fmla="*/ 0 w 1522269"/>
              <a:gd name="connsiteY4" fmla="*/ 85494 h 651505"/>
              <a:gd name="connsiteX0" fmla="*/ 0 w 1522269"/>
              <a:gd name="connsiteY0" fmla="*/ 85494 h 651505"/>
              <a:gd name="connsiteX1" fmla="*/ 1522269 w 1522269"/>
              <a:gd name="connsiteY1" fmla="*/ 10680 h 651505"/>
              <a:gd name="connsiteX2" fmla="*/ 1464080 w 1522269"/>
              <a:gd name="connsiteY2" fmla="*/ 651505 h 651505"/>
              <a:gd name="connsiteX3" fmla="*/ 0 w 1522269"/>
              <a:gd name="connsiteY3" fmla="*/ 651505 h 651505"/>
              <a:gd name="connsiteX4" fmla="*/ 0 w 1522269"/>
              <a:gd name="connsiteY4" fmla="*/ 85494 h 651505"/>
              <a:gd name="connsiteX0" fmla="*/ 0 w 1522269"/>
              <a:gd name="connsiteY0" fmla="*/ 85494 h 651505"/>
              <a:gd name="connsiteX1" fmla="*/ 1522269 w 1522269"/>
              <a:gd name="connsiteY1" fmla="*/ 10680 h 651505"/>
              <a:gd name="connsiteX2" fmla="*/ 1464080 w 1522269"/>
              <a:gd name="connsiteY2" fmla="*/ 651505 h 651505"/>
              <a:gd name="connsiteX3" fmla="*/ 0 w 1522269"/>
              <a:gd name="connsiteY3" fmla="*/ 651505 h 651505"/>
              <a:gd name="connsiteX4" fmla="*/ 0 w 1522269"/>
              <a:gd name="connsiteY4" fmla="*/ 85494 h 65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269" h="651505">
                <a:moveTo>
                  <a:pt x="0" y="85494"/>
                </a:moveTo>
                <a:cubicBezTo>
                  <a:pt x="507423" y="60556"/>
                  <a:pt x="748838" y="-30884"/>
                  <a:pt x="1522269" y="10680"/>
                </a:cubicBezTo>
                <a:cubicBezTo>
                  <a:pt x="1494561" y="224288"/>
                  <a:pt x="1483476" y="437897"/>
                  <a:pt x="1464080" y="651505"/>
                </a:cubicBezTo>
                <a:lnTo>
                  <a:pt x="0" y="651505"/>
                </a:lnTo>
                <a:lnTo>
                  <a:pt x="0" y="85494"/>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Call Room</a:t>
            </a:r>
          </a:p>
        </p:txBody>
      </p:sp>
      <p:sp>
        <p:nvSpPr>
          <p:cNvPr id="93" name="Freeform 92"/>
          <p:cNvSpPr/>
          <p:nvPr/>
        </p:nvSpPr>
        <p:spPr>
          <a:xfrm>
            <a:off x="9144000" y="1802272"/>
            <a:ext cx="1003300" cy="1889196"/>
          </a:xfrm>
          <a:custGeom>
            <a:avLst/>
            <a:gdLst>
              <a:gd name="connsiteX0" fmla="*/ 491067 w 501650"/>
              <a:gd name="connsiteY0" fmla="*/ 825500 h 931333"/>
              <a:gd name="connsiteX1" fmla="*/ 116417 w 501650"/>
              <a:gd name="connsiteY1" fmla="*/ 833967 h 931333"/>
              <a:gd name="connsiteX2" fmla="*/ 116417 w 501650"/>
              <a:gd name="connsiteY2" fmla="*/ 929217 h 931333"/>
              <a:gd name="connsiteX3" fmla="*/ 10583 w 501650"/>
              <a:gd name="connsiteY3" fmla="*/ 931333 h 931333"/>
              <a:gd name="connsiteX4" fmla="*/ 0 w 501650"/>
              <a:gd name="connsiteY4" fmla="*/ 33867 h 931333"/>
              <a:gd name="connsiteX5" fmla="*/ 201083 w 501650"/>
              <a:gd name="connsiteY5" fmla="*/ 0 h 931333"/>
              <a:gd name="connsiteX6" fmla="*/ 205317 w 501650"/>
              <a:gd name="connsiteY6" fmla="*/ 554567 h 931333"/>
              <a:gd name="connsiteX7" fmla="*/ 433917 w 501650"/>
              <a:gd name="connsiteY7" fmla="*/ 552450 h 931333"/>
              <a:gd name="connsiteX8" fmla="*/ 501650 w 501650"/>
              <a:gd name="connsiteY8" fmla="*/ 552450 h 931333"/>
              <a:gd name="connsiteX9" fmla="*/ 491067 w 501650"/>
              <a:gd name="connsiteY9" fmla="*/ 825500 h 93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650" h="931333">
                <a:moveTo>
                  <a:pt x="491067" y="825500"/>
                </a:moveTo>
                <a:lnTo>
                  <a:pt x="116417" y="833967"/>
                </a:lnTo>
                <a:lnTo>
                  <a:pt x="116417" y="929217"/>
                </a:lnTo>
                <a:lnTo>
                  <a:pt x="10583" y="931333"/>
                </a:lnTo>
                <a:lnTo>
                  <a:pt x="0" y="33867"/>
                </a:lnTo>
                <a:lnTo>
                  <a:pt x="201083" y="0"/>
                </a:lnTo>
                <a:cubicBezTo>
                  <a:pt x="202494" y="184856"/>
                  <a:pt x="203906" y="369711"/>
                  <a:pt x="205317" y="554567"/>
                </a:cubicBezTo>
                <a:lnTo>
                  <a:pt x="433917" y="552450"/>
                </a:lnTo>
                <a:lnTo>
                  <a:pt x="501650" y="552450"/>
                </a:lnTo>
                <a:lnTo>
                  <a:pt x="491067" y="825500"/>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70" name="TextBox 69"/>
          <p:cNvSpPr txBox="1"/>
          <p:nvPr/>
        </p:nvSpPr>
        <p:spPr>
          <a:xfrm>
            <a:off x="10750262" y="5603201"/>
            <a:ext cx="2616422" cy="461665"/>
          </a:xfrm>
          <a:prstGeom prst="rect">
            <a:avLst/>
          </a:prstGeom>
          <a:noFill/>
        </p:spPr>
        <p:txBody>
          <a:bodyPr wrap="none" rtlCol="0">
            <a:spAutoFit/>
          </a:bodyPr>
          <a:lstStyle/>
          <a:p>
            <a:r>
              <a:rPr lang="en-GB" sz="2400" dirty="0"/>
              <a:t>Competition Pool </a:t>
            </a:r>
          </a:p>
        </p:txBody>
      </p:sp>
      <p:sp>
        <p:nvSpPr>
          <p:cNvPr id="71" name="TextBox 70"/>
          <p:cNvSpPr txBox="1"/>
          <p:nvPr/>
        </p:nvSpPr>
        <p:spPr>
          <a:xfrm>
            <a:off x="2369936" y="5508413"/>
            <a:ext cx="2074414" cy="461665"/>
          </a:xfrm>
          <a:prstGeom prst="rect">
            <a:avLst/>
          </a:prstGeom>
          <a:noFill/>
        </p:spPr>
        <p:txBody>
          <a:bodyPr wrap="none" rtlCol="0">
            <a:spAutoFit/>
          </a:bodyPr>
          <a:lstStyle/>
          <a:p>
            <a:r>
              <a:rPr lang="en-GB" sz="2400" dirty="0"/>
              <a:t>Training Pool </a:t>
            </a:r>
          </a:p>
        </p:txBody>
      </p:sp>
      <p:sp>
        <p:nvSpPr>
          <p:cNvPr id="74" name="TextBox 73"/>
          <p:cNvSpPr txBox="1"/>
          <p:nvPr/>
        </p:nvSpPr>
        <p:spPr>
          <a:xfrm>
            <a:off x="13815080" y="8343066"/>
            <a:ext cx="1956152" cy="453183"/>
          </a:xfrm>
          <a:prstGeom prst="rect">
            <a:avLst/>
          </a:prstGeom>
          <a:solidFill>
            <a:srgbClr val="DEEBF7"/>
          </a:solidFill>
          <a:ln w="12700">
            <a:solidFill>
              <a:srgbClr val="41719C"/>
            </a:solidFill>
          </a:ln>
        </p:spPr>
        <p:txBody>
          <a:bodyPr wrap="square" lIns="72000" tIns="72000" rIns="72000" bIns="72000" rtlCol="0">
            <a:spAutoFit/>
          </a:bodyPr>
          <a:lstStyle/>
          <a:p>
            <a:pPr algn="ctr"/>
            <a:r>
              <a:rPr lang="en-GB" sz="2000" dirty="0"/>
              <a:t>Timing Suite</a:t>
            </a:r>
          </a:p>
        </p:txBody>
      </p:sp>
      <p:sp>
        <p:nvSpPr>
          <p:cNvPr id="45" name="Rectangle 44"/>
          <p:cNvSpPr/>
          <p:nvPr/>
        </p:nvSpPr>
        <p:spPr>
          <a:xfrm rot="16200000">
            <a:off x="12540150" y="1933054"/>
            <a:ext cx="1055744" cy="4242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49" name="TextBox 48"/>
          <p:cNvSpPr txBox="1"/>
          <p:nvPr/>
        </p:nvSpPr>
        <p:spPr>
          <a:xfrm rot="5400000">
            <a:off x="7821756" y="5696068"/>
            <a:ext cx="2855988" cy="453183"/>
          </a:xfrm>
          <a:prstGeom prst="rect">
            <a:avLst/>
          </a:prstGeom>
          <a:solidFill>
            <a:srgbClr val="DEEBF7"/>
          </a:solidFill>
          <a:ln w="12700">
            <a:solidFill>
              <a:srgbClr val="41719C"/>
            </a:solidFill>
          </a:ln>
        </p:spPr>
        <p:txBody>
          <a:bodyPr wrap="square" lIns="72000" tIns="72000" rIns="72000" bIns="72000" rtlCol="0">
            <a:spAutoFit/>
          </a:bodyPr>
          <a:lstStyle/>
          <a:p>
            <a:pPr algn="ctr"/>
            <a:r>
              <a:rPr lang="en-GB" sz="2000" dirty="0"/>
              <a:t>100m+ Start End</a:t>
            </a:r>
          </a:p>
        </p:txBody>
      </p:sp>
      <p:sp>
        <p:nvSpPr>
          <p:cNvPr id="50" name="TextBox 49"/>
          <p:cNvSpPr txBox="1"/>
          <p:nvPr/>
        </p:nvSpPr>
        <p:spPr>
          <a:xfrm rot="16200000">
            <a:off x="13175202" y="5713016"/>
            <a:ext cx="2855988" cy="453183"/>
          </a:xfrm>
          <a:prstGeom prst="rect">
            <a:avLst/>
          </a:prstGeom>
          <a:solidFill>
            <a:srgbClr val="DEEBF7"/>
          </a:solidFill>
          <a:ln w="12700">
            <a:solidFill>
              <a:srgbClr val="41719C"/>
            </a:solidFill>
          </a:ln>
        </p:spPr>
        <p:txBody>
          <a:bodyPr wrap="square" lIns="72000" tIns="72000" rIns="72000" bIns="72000" rtlCol="0">
            <a:spAutoFit/>
          </a:bodyPr>
          <a:lstStyle/>
          <a:p>
            <a:pPr algn="ctr"/>
            <a:r>
              <a:rPr lang="en-GB" sz="2000" dirty="0"/>
              <a:t> 50 &amp; 150m Start End</a:t>
            </a:r>
          </a:p>
        </p:txBody>
      </p:sp>
      <p:sp>
        <p:nvSpPr>
          <p:cNvPr id="54" name="TextBox 53"/>
          <p:cNvSpPr txBox="1"/>
          <p:nvPr/>
        </p:nvSpPr>
        <p:spPr>
          <a:xfrm>
            <a:off x="11687265" y="7868036"/>
            <a:ext cx="1592866" cy="453183"/>
          </a:xfrm>
          <a:prstGeom prst="rect">
            <a:avLst/>
          </a:prstGeom>
          <a:solidFill>
            <a:srgbClr val="DEEBF7"/>
          </a:solidFill>
          <a:ln w="12700">
            <a:solidFill>
              <a:srgbClr val="41719C"/>
            </a:solidFill>
          </a:ln>
        </p:spPr>
        <p:txBody>
          <a:bodyPr wrap="square" lIns="72000" tIns="72000" rIns="72000" bIns="72000" rtlCol="0">
            <a:spAutoFit/>
          </a:bodyPr>
          <a:lstStyle/>
          <a:p>
            <a:pPr algn="ctr"/>
            <a:r>
              <a:rPr lang="en-GB" sz="2000" dirty="0"/>
              <a:t>Mixed Zone</a:t>
            </a:r>
          </a:p>
        </p:txBody>
      </p:sp>
      <p:sp>
        <p:nvSpPr>
          <p:cNvPr id="56" name="TextBox 55"/>
          <p:cNvSpPr txBox="1"/>
          <p:nvPr/>
        </p:nvSpPr>
        <p:spPr>
          <a:xfrm rot="1690159">
            <a:off x="8428890" y="7727486"/>
            <a:ext cx="922099" cy="453183"/>
          </a:xfrm>
          <a:prstGeom prst="rect">
            <a:avLst/>
          </a:prstGeom>
          <a:solidFill>
            <a:srgbClr val="DEEBF7"/>
          </a:solidFill>
          <a:ln w="12700">
            <a:solidFill>
              <a:srgbClr val="41719C"/>
            </a:solidFill>
          </a:ln>
        </p:spPr>
        <p:txBody>
          <a:bodyPr wrap="square" lIns="72000" tIns="72000" rIns="72000" bIns="72000" rtlCol="0">
            <a:spAutoFit/>
          </a:bodyPr>
          <a:lstStyle/>
          <a:p>
            <a:pPr algn="ctr"/>
            <a:r>
              <a:rPr lang="en-GB" sz="2000" dirty="0"/>
              <a:t>Studio</a:t>
            </a:r>
          </a:p>
        </p:txBody>
      </p:sp>
      <p:sp>
        <p:nvSpPr>
          <p:cNvPr id="43" name="TextBox 42"/>
          <p:cNvSpPr txBox="1"/>
          <p:nvPr/>
        </p:nvSpPr>
        <p:spPr>
          <a:xfrm rot="1690159">
            <a:off x="7679520" y="8273750"/>
            <a:ext cx="815624" cy="453183"/>
          </a:xfrm>
          <a:prstGeom prst="rect">
            <a:avLst/>
          </a:prstGeom>
          <a:solidFill>
            <a:srgbClr val="DEEBF7"/>
          </a:solidFill>
          <a:ln w="12700">
            <a:solidFill>
              <a:srgbClr val="41719C"/>
            </a:solidFill>
          </a:ln>
        </p:spPr>
        <p:txBody>
          <a:bodyPr wrap="square" lIns="72000" tIns="72000" rIns="72000" bIns="72000" rtlCol="0">
            <a:spAutoFit/>
          </a:bodyPr>
          <a:lstStyle/>
          <a:p>
            <a:pPr algn="ctr"/>
            <a:endParaRPr lang="en-GB" sz="2000" dirty="0"/>
          </a:p>
        </p:txBody>
      </p:sp>
      <p:sp>
        <p:nvSpPr>
          <p:cNvPr id="46" name="TextBox 45"/>
          <p:cNvSpPr txBox="1"/>
          <p:nvPr/>
        </p:nvSpPr>
        <p:spPr>
          <a:xfrm>
            <a:off x="4896340" y="9309262"/>
            <a:ext cx="1295444" cy="453183"/>
          </a:xfrm>
          <a:prstGeom prst="rect">
            <a:avLst/>
          </a:prstGeom>
          <a:solidFill>
            <a:srgbClr val="DEEBF7"/>
          </a:solidFill>
          <a:ln w="12700">
            <a:solidFill>
              <a:srgbClr val="41719C"/>
            </a:solidFill>
          </a:ln>
        </p:spPr>
        <p:txBody>
          <a:bodyPr wrap="square" lIns="72000" tIns="72000" rIns="72000" bIns="72000" rtlCol="0">
            <a:spAutoFit/>
          </a:bodyPr>
          <a:lstStyle/>
          <a:p>
            <a:pPr algn="ctr"/>
            <a:r>
              <a:rPr lang="en-GB" sz="2000" dirty="0"/>
              <a:t>Cafe</a:t>
            </a:r>
          </a:p>
        </p:txBody>
      </p:sp>
      <p:sp>
        <p:nvSpPr>
          <p:cNvPr id="2" name="TextBox 1">
            <a:extLst>
              <a:ext uri="{FF2B5EF4-FFF2-40B4-BE49-F238E27FC236}">
                <a16:creationId xmlns:a16="http://schemas.microsoft.com/office/drawing/2014/main" id="{ABD0A0F0-5B70-3BF0-25A4-85DF07016CC4}"/>
              </a:ext>
            </a:extLst>
          </p:cNvPr>
          <p:cNvSpPr txBox="1"/>
          <p:nvPr/>
        </p:nvSpPr>
        <p:spPr>
          <a:xfrm>
            <a:off x="13481650" y="7829735"/>
            <a:ext cx="1940903" cy="453183"/>
          </a:xfrm>
          <a:prstGeom prst="rect">
            <a:avLst/>
          </a:prstGeom>
          <a:solidFill>
            <a:srgbClr val="DEEBF7"/>
          </a:solidFill>
          <a:ln w="12700">
            <a:solidFill>
              <a:srgbClr val="41719C"/>
            </a:solidFill>
          </a:ln>
        </p:spPr>
        <p:txBody>
          <a:bodyPr wrap="square" lIns="72000" tIns="72000" rIns="72000" bIns="72000" rtlCol="0">
            <a:spAutoFit/>
          </a:bodyPr>
          <a:lstStyle/>
          <a:p>
            <a:pPr algn="ctr"/>
            <a:r>
              <a:rPr lang="en-GB" sz="2000" dirty="0"/>
              <a:t>Kit Collection</a:t>
            </a:r>
          </a:p>
        </p:txBody>
      </p:sp>
    </p:spTree>
    <p:extLst>
      <p:ext uri="{BB962C8B-B14F-4D97-AF65-F5344CB8AC3E}">
        <p14:creationId xmlns:p14="http://schemas.microsoft.com/office/powerpoint/2010/main" val="3097437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83ADDC-5E1D-1E4E-8F4A-AE58F01846E0}"/>
              </a:ext>
            </a:extLst>
          </p:cNvPr>
          <p:cNvPicPr>
            <a:picLocks noChangeAspect="1"/>
          </p:cNvPicPr>
          <p:nvPr/>
        </p:nvPicPr>
        <p:blipFill rotWithShape="1">
          <a:blip r:embed="rId3"/>
          <a:srcRect t="3745" b="8538"/>
          <a:stretch/>
        </p:blipFill>
        <p:spPr>
          <a:xfrm>
            <a:off x="0" y="0"/>
            <a:ext cx="24384000" cy="13715998"/>
          </a:xfrm>
          <a:prstGeom prst="rect">
            <a:avLst/>
          </a:prstGeom>
        </p:spPr>
      </p:pic>
      <p:sp>
        <p:nvSpPr>
          <p:cNvPr id="73" name="Rectangle 72">
            <a:extLst>
              <a:ext uri="{FF2B5EF4-FFF2-40B4-BE49-F238E27FC236}">
                <a16:creationId xmlns:a16="http://schemas.microsoft.com/office/drawing/2014/main" id="{D62A2441-45A5-B34B-B53A-4BBAFD704BB4}"/>
              </a:ext>
            </a:extLst>
          </p:cNvPr>
          <p:cNvSpPr/>
          <p:nvPr/>
        </p:nvSpPr>
        <p:spPr>
          <a:xfrm>
            <a:off x="653107" y="3675224"/>
            <a:ext cx="91438" cy="6297100"/>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Roboto Condensed" pitchFamily="2" charset="0"/>
              <a:ea typeface="Roboto Condensed" pitchFamily="2" charset="0"/>
            </a:endParaRPr>
          </a:p>
        </p:txBody>
      </p:sp>
      <p:sp>
        <p:nvSpPr>
          <p:cNvPr id="79" name="Rectangle 78">
            <a:extLst>
              <a:ext uri="{FF2B5EF4-FFF2-40B4-BE49-F238E27FC236}">
                <a16:creationId xmlns:a16="http://schemas.microsoft.com/office/drawing/2014/main" id="{87D72876-D1FA-5445-B082-35010BFF9FEB}"/>
              </a:ext>
            </a:extLst>
          </p:cNvPr>
          <p:cNvSpPr/>
          <p:nvPr/>
        </p:nvSpPr>
        <p:spPr>
          <a:xfrm flipH="1">
            <a:off x="15400906" y="3482799"/>
            <a:ext cx="113824" cy="1924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Roboto Condensed" pitchFamily="2" charset="0"/>
              <a:ea typeface="Roboto Condensed" pitchFamily="2" charset="0"/>
            </a:endParaRPr>
          </a:p>
        </p:txBody>
      </p:sp>
      <p:sp>
        <p:nvSpPr>
          <p:cNvPr id="95" name="Rectangle 94">
            <a:extLst>
              <a:ext uri="{FF2B5EF4-FFF2-40B4-BE49-F238E27FC236}">
                <a16:creationId xmlns:a16="http://schemas.microsoft.com/office/drawing/2014/main" id="{87D72876-D1FA-5445-B082-35010BFF9FEB}"/>
              </a:ext>
            </a:extLst>
          </p:cNvPr>
          <p:cNvSpPr/>
          <p:nvPr/>
        </p:nvSpPr>
        <p:spPr>
          <a:xfrm flipH="1">
            <a:off x="15938722" y="2563717"/>
            <a:ext cx="535016" cy="91438"/>
          </a:xfrm>
          <a:prstGeom prst="rect">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Roboto Condensed" pitchFamily="2" charset="0"/>
              <a:ea typeface="Roboto Condensed" pitchFamily="2" charset="0"/>
            </a:endParaRPr>
          </a:p>
        </p:txBody>
      </p:sp>
      <p:sp>
        <p:nvSpPr>
          <p:cNvPr id="96" name="Rectangle 95">
            <a:extLst>
              <a:ext uri="{FF2B5EF4-FFF2-40B4-BE49-F238E27FC236}">
                <a16:creationId xmlns:a16="http://schemas.microsoft.com/office/drawing/2014/main" id="{72996C3D-A85A-644E-A384-897D9A4626EA}"/>
              </a:ext>
            </a:extLst>
          </p:cNvPr>
          <p:cNvSpPr/>
          <p:nvPr/>
        </p:nvSpPr>
        <p:spPr>
          <a:xfrm rot="5400000">
            <a:off x="11657302" y="6464266"/>
            <a:ext cx="5959748" cy="10172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tx1"/>
              </a:solidFill>
              <a:latin typeface="Roboto Condensed" pitchFamily="2" charset="0"/>
              <a:ea typeface="Roboto Condensed" pitchFamily="2" charset="0"/>
            </a:endParaRPr>
          </a:p>
        </p:txBody>
      </p:sp>
      <p:sp>
        <p:nvSpPr>
          <p:cNvPr id="97" name="Rectangle 96">
            <a:extLst>
              <a:ext uri="{FF2B5EF4-FFF2-40B4-BE49-F238E27FC236}">
                <a16:creationId xmlns:a16="http://schemas.microsoft.com/office/drawing/2014/main" id="{72996C3D-A85A-644E-A384-897D9A4626EA}"/>
              </a:ext>
            </a:extLst>
          </p:cNvPr>
          <p:cNvSpPr/>
          <p:nvPr/>
        </p:nvSpPr>
        <p:spPr>
          <a:xfrm rot="5400000">
            <a:off x="-1327572" y="6485556"/>
            <a:ext cx="5959748" cy="10172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tx1"/>
              </a:solidFill>
              <a:latin typeface="Roboto Condensed" pitchFamily="2" charset="0"/>
              <a:ea typeface="Roboto Condensed" pitchFamily="2" charset="0"/>
            </a:endParaRPr>
          </a:p>
        </p:txBody>
      </p:sp>
      <p:sp>
        <p:nvSpPr>
          <p:cNvPr id="47" name="Rectangle 46">
            <a:extLst>
              <a:ext uri="{FF2B5EF4-FFF2-40B4-BE49-F238E27FC236}">
                <a16:creationId xmlns:a16="http://schemas.microsoft.com/office/drawing/2014/main" id="{F59E5CC3-6326-864B-AD53-FAB54384563B}"/>
              </a:ext>
            </a:extLst>
          </p:cNvPr>
          <p:cNvSpPr/>
          <p:nvPr/>
        </p:nvSpPr>
        <p:spPr>
          <a:xfrm>
            <a:off x="1469950" y="7537192"/>
            <a:ext cx="192016" cy="2415560"/>
          </a:xfrm>
          <a:prstGeom prst="rect">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Roboto Condensed" pitchFamily="2" charset="0"/>
              <a:ea typeface="Roboto Condensed" pitchFamily="2" charset="0"/>
            </a:endParaRPr>
          </a:p>
        </p:txBody>
      </p:sp>
      <p:sp>
        <p:nvSpPr>
          <p:cNvPr id="63" name="Rectangle 62">
            <a:extLst>
              <a:ext uri="{FF2B5EF4-FFF2-40B4-BE49-F238E27FC236}">
                <a16:creationId xmlns:a16="http://schemas.microsoft.com/office/drawing/2014/main" id="{72996C3D-A85A-644E-A384-897D9A4626EA}"/>
              </a:ext>
            </a:extLst>
          </p:cNvPr>
          <p:cNvSpPr/>
          <p:nvPr/>
        </p:nvSpPr>
        <p:spPr>
          <a:xfrm>
            <a:off x="3574472" y="11591962"/>
            <a:ext cx="7293384" cy="1479864"/>
          </a:xfrm>
          <a:prstGeom prst="rect">
            <a:avLst/>
          </a:prstGeom>
          <a:solidFill>
            <a:srgbClr val="00B0F0">
              <a:alpha val="74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Roboto Condensed" pitchFamily="2" charset="0"/>
                <a:ea typeface="Roboto Condensed" pitchFamily="2" charset="0"/>
              </a:rPr>
              <a:t>Guest Lounge</a:t>
            </a:r>
          </a:p>
        </p:txBody>
      </p:sp>
      <p:sp>
        <p:nvSpPr>
          <p:cNvPr id="65" name="Rectangle 64">
            <a:extLst>
              <a:ext uri="{FF2B5EF4-FFF2-40B4-BE49-F238E27FC236}">
                <a16:creationId xmlns:a16="http://schemas.microsoft.com/office/drawing/2014/main" id="{72996C3D-A85A-644E-A384-897D9A4626EA}"/>
              </a:ext>
            </a:extLst>
          </p:cNvPr>
          <p:cNvSpPr/>
          <p:nvPr/>
        </p:nvSpPr>
        <p:spPr>
          <a:xfrm>
            <a:off x="11394622" y="1257470"/>
            <a:ext cx="4811608" cy="905068"/>
          </a:xfrm>
          <a:prstGeom prst="rect">
            <a:avLst/>
          </a:prstGeom>
          <a:solidFill>
            <a:srgbClr val="7030A0">
              <a:alpha val="7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Roboto Condensed" pitchFamily="2" charset="0"/>
                <a:ea typeface="Roboto Condensed" pitchFamily="2" charset="0"/>
              </a:rPr>
              <a:t>50m &amp; 150m Call Room</a:t>
            </a:r>
          </a:p>
        </p:txBody>
      </p:sp>
      <p:sp>
        <p:nvSpPr>
          <p:cNvPr id="98" name="Rectangle 97">
            <a:extLst>
              <a:ext uri="{FF2B5EF4-FFF2-40B4-BE49-F238E27FC236}">
                <a16:creationId xmlns:a16="http://schemas.microsoft.com/office/drawing/2014/main" id="{72996C3D-A85A-644E-A384-897D9A4626EA}"/>
              </a:ext>
            </a:extLst>
          </p:cNvPr>
          <p:cNvSpPr/>
          <p:nvPr/>
        </p:nvSpPr>
        <p:spPr>
          <a:xfrm>
            <a:off x="2585859" y="369797"/>
            <a:ext cx="7239786" cy="674998"/>
          </a:xfrm>
          <a:prstGeom prst="rect">
            <a:avLst/>
          </a:prstGeom>
          <a:solidFill>
            <a:srgbClr val="00B050">
              <a:alpha val="7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Roboto Condensed" pitchFamily="2" charset="0"/>
                <a:ea typeface="Roboto Condensed" pitchFamily="2" charset="0"/>
              </a:rPr>
              <a:t>Call Room</a:t>
            </a:r>
          </a:p>
        </p:txBody>
      </p:sp>
      <p:sp>
        <p:nvSpPr>
          <p:cNvPr id="105" name="Rectangle 104">
            <a:extLst>
              <a:ext uri="{FF2B5EF4-FFF2-40B4-BE49-F238E27FC236}">
                <a16:creationId xmlns:a16="http://schemas.microsoft.com/office/drawing/2014/main" id="{72996C3D-A85A-644E-A384-897D9A4626EA}"/>
              </a:ext>
            </a:extLst>
          </p:cNvPr>
          <p:cNvSpPr/>
          <p:nvPr/>
        </p:nvSpPr>
        <p:spPr>
          <a:xfrm>
            <a:off x="4897040" y="2429065"/>
            <a:ext cx="2039740" cy="342810"/>
          </a:xfrm>
          <a:prstGeom prst="rect">
            <a:avLst/>
          </a:prstGeom>
          <a:solidFill>
            <a:srgbClr val="FFC000">
              <a:alpha val="7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Roboto Condensed" pitchFamily="2" charset="0"/>
                <a:ea typeface="Roboto Condensed" pitchFamily="2" charset="0"/>
              </a:rPr>
              <a:t>Coaches Pen</a:t>
            </a:r>
          </a:p>
        </p:txBody>
      </p:sp>
      <p:sp>
        <p:nvSpPr>
          <p:cNvPr id="121" name="Rectangle 120">
            <a:extLst>
              <a:ext uri="{FF2B5EF4-FFF2-40B4-BE49-F238E27FC236}">
                <a16:creationId xmlns:a16="http://schemas.microsoft.com/office/drawing/2014/main" id="{0FB955BB-15D6-AE43-89A6-D2D450BBE7DB}"/>
              </a:ext>
            </a:extLst>
          </p:cNvPr>
          <p:cNvSpPr/>
          <p:nvPr/>
        </p:nvSpPr>
        <p:spPr>
          <a:xfrm>
            <a:off x="5509917" y="6106477"/>
            <a:ext cx="5608958" cy="1575918"/>
          </a:xfrm>
          <a:prstGeom prst="rect">
            <a:avLst/>
          </a:prstGeom>
          <a:solidFill>
            <a:schemeClr val="tx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Roboto Condensed" pitchFamily="2" charset="0"/>
                <a:ea typeface="Roboto Condensed" pitchFamily="2" charset="0"/>
              </a:rPr>
              <a:t>POST-RACE FLOW</a:t>
            </a:r>
          </a:p>
        </p:txBody>
      </p:sp>
      <p:cxnSp>
        <p:nvCxnSpPr>
          <p:cNvPr id="122" name="Straight Arrow Connector 121">
            <a:extLst>
              <a:ext uri="{FF2B5EF4-FFF2-40B4-BE49-F238E27FC236}">
                <a16:creationId xmlns:a16="http://schemas.microsoft.com/office/drawing/2014/main" id="{45A71E90-9D74-6D4C-843D-8EA536B2B32D}"/>
              </a:ext>
            </a:extLst>
          </p:cNvPr>
          <p:cNvCxnSpPr>
            <a:cxnSpLocks/>
          </p:cNvCxnSpPr>
          <p:nvPr/>
        </p:nvCxnSpPr>
        <p:spPr>
          <a:xfrm>
            <a:off x="5903297" y="7408098"/>
            <a:ext cx="485239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8" name="Rectangle 127">
            <a:extLst>
              <a:ext uri="{FF2B5EF4-FFF2-40B4-BE49-F238E27FC236}">
                <a16:creationId xmlns:a16="http://schemas.microsoft.com/office/drawing/2014/main" id="{72996C3D-A85A-644E-A384-897D9A4626EA}"/>
              </a:ext>
            </a:extLst>
          </p:cNvPr>
          <p:cNvSpPr/>
          <p:nvPr/>
        </p:nvSpPr>
        <p:spPr>
          <a:xfrm>
            <a:off x="6694662" y="11204523"/>
            <a:ext cx="2039740" cy="342810"/>
          </a:xfrm>
          <a:prstGeom prst="rect">
            <a:avLst/>
          </a:prstGeom>
          <a:solidFill>
            <a:srgbClr val="92D050">
              <a:alpha val="74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Roboto Condensed" pitchFamily="2" charset="0"/>
                <a:ea typeface="Roboto Condensed" pitchFamily="2" charset="0"/>
              </a:rPr>
              <a:t>Evev8</a:t>
            </a:r>
          </a:p>
        </p:txBody>
      </p:sp>
      <p:sp>
        <p:nvSpPr>
          <p:cNvPr id="130" name="Rectangle 129">
            <a:extLst>
              <a:ext uri="{FF2B5EF4-FFF2-40B4-BE49-F238E27FC236}">
                <a16:creationId xmlns:a16="http://schemas.microsoft.com/office/drawing/2014/main" id="{72996C3D-A85A-644E-A384-897D9A4626EA}"/>
              </a:ext>
            </a:extLst>
          </p:cNvPr>
          <p:cNvSpPr/>
          <p:nvPr/>
        </p:nvSpPr>
        <p:spPr>
          <a:xfrm>
            <a:off x="9848831" y="601587"/>
            <a:ext cx="1019026" cy="572686"/>
          </a:xfrm>
          <a:prstGeom prst="rect">
            <a:avLst/>
          </a:prstGeom>
          <a:solidFill>
            <a:srgbClr val="00B050">
              <a:alpha val="7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tx1"/>
              </a:solidFill>
              <a:latin typeface="Roboto Condensed" pitchFamily="2" charset="0"/>
              <a:ea typeface="Roboto Condensed" pitchFamily="2" charset="0"/>
            </a:endParaRPr>
          </a:p>
        </p:txBody>
      </p:sp>
      <p:sp>
        <p:nvSpPr>
          <p:cNvPr id="131" name="Rectangle 130">
            <a:extLst>
              <a:ext uri="{FF2B5EF4-FFF2-40B4-BE49-F238E27FC236}">
                <a16:creationId xmlns:a16="http://schemas.microsoft.com/office/drawing/2014/main" id="{72996C3D-A85A-644E-A384-897D9A4626EA}"/>
              </a:ext>
            </a:extLst>
          </p:cNvPr>
          <p:cNvSpPr/>
          <p:nvPr/>
        </p:nvSpPr>
        <p:spPr>
          <a:xfrm>
            <a:off x="2593907" y="1078023"/>
            <a:ext cx="336190" cy="1066786"/>
          </a:xfrm>
          <a:prstGeom prst="rect">
            <a:avLst/>
          </a:prstGeom>
          <a:solidFill>
            <a:srgbClr val="00B050">
              <a:alpha val="7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tx1"/>
              </a:solidFill>
              <a:latin typeface="Roboto Condensed" pitchFamily="2" charset="0"/>
              <a:ea typeface="Roboto Condensed" pitchFamily="2" charset="0"/>
            </a:endParaRPr>
          </a:p>
        </p:txBody>
      </p:sp>
      <p:sp>
        <p:nvSpPr>
          <p:cNvPr id="132" name="Rectangle 131">
            <a:extLst>
              <a:ext uri="{FF2B5EF4-FFF2-40B4-BE49-F238E27FC236}">
                <a16:creationId xmlns:a16="http://schemas.microsoft.com/office/drawing/2014/main" id="{72996C3D-A85A-644E-A384-897D9A4626EA}"/>
              </a:ext>
            </a:extLst>
          </p:cNvPr>
          <p:cNvSpPr/>
          <p:nvPr/>
        </p:nvSpPr>
        <p:spPr>
          <a:xfrm>
            <a:off x="2700705" y="1563968"/>
            <a:ext cx="440258" cy="1568552"/>
          </a:xfrm>
          <a:custGeom>
            <a:avLst/>
            <a:gdLst>
              <a:gd name="connsiteX0" fmla="*/ 0 w 197111"/>
              <a:gd name="connsiteY0" fmla="*/ 0 h 784276"/>
              <a:gd name="connsiteX1" fmla="*/ 197111 w 197111"/>
              <a:gd name="connsiteY1" fmla="*/ 0 h 784276"/>
              <a:gd name="connsiteX2" fmla="*/ 197111 w 197111"/>
              <a:gd name="connsiteY2" fmla="*/ 784276 h 784276"/>
              <a:gd name="connsiteX3" fmla="*/ 0 w 197111"/>
              <a:gd name="connsiteY3" fmla="*/ 784276 h 784276"/>
              <a:gd name="connsiteX4" fmla="*/ 0 w 197111"/>
              <a:gd name="connsiteY4" fmla="*/ 0 h 784276"/>
              <a:gd name="connsiteX0" fmla="*/ 133004 w 197111"/>
              <a:gd name="connsiteY0" fmla="*/ 0 h 784276"/>
              <a:gd name="connsiteX1" fmla="*/ 197111 w 197111"/>
              <a:gd name="connsiteY1" fmla="*/ 0 h 784276"/>
              <a:gd name="connsiteX2" fmla="*/ 197111 w 197111"/>
              <a:gd name="connsiteY2" fmla="*/ 784276 h 784276"/>
              <a:gd name="connsiteX3" fmla="*/ 0 w 197111"/>
              <a:gd name="connsiteY3" fmla="*/ 784276 h 784276"/>
              <a:gd name="connsiteX4" fmla="*/ 133004 w 197111"/>
              <a:gd name="connsiteY4" fmla="*/ 0 h 784276"/>
              <a:gd name="connsiteX0" fmla="*/ 133004 w 197111"/>
              <a:gd name="connsiteY0" fmla="*/ 0 h 784276"/>
              <a:gd name="connsiteX1" fmla="*/ 197111 w 197111"/>
              <a:gd name="connsiteY1" fmla="*/ 0 h 784276"/>
              <a:gd name="connsiteX2" fmla="*/ 197111 w 197111"/>
              <a:gd name="connsiteY2" fmla="*/ 784276 h 784276"/>
              <a:gd name="connsiteX3" fmla="*/ 0 w 197111"/>
              <a:gd name="connsiteY3" fmla="*/ 784276 h 784276"/>
              <a:gd name="connsiteX4" fmla="*/ 133004 w 197111"/>
              <a:gd name="connsiteY4" fmla="*/ 0 h 784276"/>
              <a:gd name="connsiteX0" fmla="*/ 156022 w 220129"/>
              <a:gd name="connsiteY0" fmla="*/ 0 h 784276"/>
              <a:gd name="connsiteX1" fmla="*/ 220129 w 220129"/>
              <a:gd name="connsiteY1" fmla="*/ 0 h 784276"/>
              <a:gd name="connsiteX2" fmla="*/ 220129 w 220129"/>
              <a:gd name="connsiteY2" fmla="*/ 784276 h 784276"/>
              <a:gd name="connsiteX3" fmla="*/ 23018 w 220129"/>
              <a:gd name="connsiteY3" fmla="*/ 784276 h 784276"/>
              <a:gd name="connsiteX4" fmla="*/ 16125 w 220129"/>
              <a:gd name="connsiteY4" fmla="*/ 346750 h 784276"/>
              <a:gd name="connsiteX5" fmla="*/ 156022 w 220129"/>
              <a:gd name="connsiteY5" fmla="*/ 0 h 784276"/>
              <a:gd name="connsiteX0" fmla="*/ 122771 w 220129"/>
              <a:gd name="connsiteY0" fmla="*/ 0 h 784276"/>
              <a:gd name="connsiteX1" fmla="*/ 220129 w 220129"/>
              <a:gd name="connsiteY1" fmla="*/ 0 h 784276"/>
              <a:gd name="connsiteX2" fmla="*/ 220129 w 220129"/>
              <a:gd name="connsiteY2" fmla="*/ 784276 h 784276"/>
              <a:gd name="connsiteX3" fmla="*/ 23018 w 220129"/>
              <a:gd name="connsiteY3" fmla="*/ 784276 h 784276"/>
              <a:gd name="connsiteX4" fmla="*/ 16125 w 220129"/>
              <a:gd name="connsiteY4" fmla="*/ 346750 h 784276"/>
              <a:gd name="connsiteX5" fmla="*/ 122771 w 220129"/>
              <a:gd name="connsiteY5" fmla="*/ 0 h 7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29" h="784276">
                <a:moveTo>
                  <a:pt x="122771" y="0"/>
                </a:moveTo>
                <a:lnTo>
                  <a:pt x="220129" y="0"/>
                </a:lnTo>
                <a:lnTo>
                  <a:pt x="220129" y="784276"/>
                </a:lnTo>
                <a:lnTo>
                  <a:pt x="23018" y="784276"/>
                </a:lnTo>
                <a:cubicBezTo>
                  <a:pt x="-6826" y="711355"/>
                  <a:pt x="-6042" y="477463"/>
                  <a:pt x="16125" y="346750"/>
                </a:cubicBezTo>
                <a:cubicBezTo>
                  <a:pt x="38292" y="216037"/>
                  <a:pt x="92927" y="57792"/>
                  <a:pt x="122771" y="0"/>
                </a:cubicBezTo>
                <a:close/>
              </a:path>
            </a:pathLst>
          </a:custGeom>
          <a:solidFill>
            <a:srgbClr val="00B050">
              <a:alpha val="7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tx1"/>
              </a:solidFill>
              <a:latin typeface="Roboto Condensed" pitchFamily="2" charset="0"/>
              <a:ea typeface="Roboto Condensed" pitchFamily="2" charset="0"/>
            </a:endParaRPr>
          </a:p>
        </p:txBody>
      </p:sp>
      <p:sp>
        <p:nvSpPr>
          <p:cNvPr id="133" name="Rectangle 131">
            <a:extLst>
              <a:ext uri="{FF2B5EF4-FFF2-40B4-BE49-F238E27FC236}">
                <a16:creationId xmlns:a16="http://schemas.microsoft.com/office/drawing/2014/main" id="{72996C3D-A85A-644E-A384-897D9A4626EA}"/>
              </a:ext>
            </a:extLst>
          </p:cNvPr>
          <p:cNvSpPr/>
          <p:nvPr/>
        </p:nvSpPr>
        <p:spPr>
          <a:xfrm rot="3196356">
            <a:off x="1507776" y="2125136"/>
            <a:ext cx="1269044" cy="1793452"/>
          </a:xfrm>
          <a:custGeom>
            <a:avLst/>
            <a:gdLst>
              <a:gd name="connsiteX0" fmla="*/ 0 w 197111"/>
              <a:gd name="connsiteY0" fmla="*/ 0 h 784276"/>
              <a:gd name="connsiteX1" fmla="*/ 197111 w 197111"/>
              <a:gd name="connsiteY1" fmla="*/ 0 h 784276"/>
              <a:gd name="connsiteX2" fmla="*/ 197111 w 197111"/>
              <a:gd name="connsiteY2" fmla="*/ 784276 h 784276"/>
              <a:gd name="connsiteX3" fmla="*/ 0 w 197111"/>
              <a:gd name="connsiteY3" fmla="*/ 784276 h 784276"/>
              <a:gd name="connsiteX4" fmla="*/ 0 w 197111"/>
              <a:gd name="connsiteY4" fmla="*/ 0 h 784276"/>
              <a:gd name="connsiteX0" fmla="*/ 133004 w 197111"/>
              <a:gd name="connsiteY0" fmla="*/ 0 h 784276"/>
              <a:gd name="connsiteX1" fmla="*/ 197111 w 197111"/>
              <a:gd name="connsiteY1" fmla="*/ 0 h 784276"/>
              <a:gd name="connsiteX2" fmla="*/ 197111 w 197111"/>
              <a:gd name="connsiteY2" fmla="*/ 784276 h 784276"/>
              <a:gd name="connsiteX3" fmla="*/ 0 w 197111"/>
              <a:gd name="connsiteY3" fmla="*/ 784276 h 784276"/>
              <a:gd name="connsiteX4" fmla="*/ 133004 w 197111"/>
              <a:gd name="connsiteY4" fmla="*/ 0 h 784276"/>
              <a:gd name="connsiteX0" fmla="*/ 133004 w 197111"/>
              <a:gd name="connsiteY0" fmla="*/ 0 h 784276"/>
              <a:gd name="connsiteX1" fmla="*/ 197111 w 197111"/>
              <a:gd name="connsiteY1" fmla="*/ 0 h 784276"/>
              <a:gd name="connsiteX2" fmla="*/ 197111 w 197111"/>
              <a:gd name="connsiteY2" fmla="*/ 784276 h 784276"/>
              <a:gd name="connsiteX3" fmla="*/ 0 w 197111"/>
              <a:gd name="connsiteY3" fmla="*/ 784276 h 784276"/>
              <a:gd name="connsiteX4" fmla="*/ 133004 w 197111"/>
              <a:gd name="connsiteY4" fmla="*/ 0 h 784276"/>
              <a:gd name="connsiteX0" fmla="*/ 156022 w 220129"/>
              <a:gd name="connsiteY0" fmla="*/ 0 h 784276"/>
              <a:gd name="connsiteX1" fmla="*/ 220129 w 220129"/>
              <a:gd name="connsiteY1" fmla="*/ 0 h 784276"/>
              <a:gd name="connsiteX2" fmla="*/ 220129 w 220129"/>
              <a:gd name="connsiteY2" fmla="*/ 784276 h 784276"/>
              <a:gd name="connsiteX3" fmla="*/ 23018 w 220129"/>
              <a:gd name="connsiteY3" fmla="*/ 784276 h 784276"/>
              <a:gd name="connsiteX4" fmla="*/ 16125 w 220129"/>
              <a:gd name="connsiteY4" fmla="*/ 346750 h 784276"/>
              <a:gd name="connsiteX5" fmla="*/ 156022 w 220129"/>
              <a:gd name="connsiteY5" fmla="*/ 0 h 784276"/>
              <a:gd name="connsiteX0" fmla="*/ 122771 w 220129"/>
              <a:gd name="connsiteY0" fmla="*/ 0 h 784276"/>
              <a:gd name="connsiteX1" fmla="*/ 220129 w 220129"/>
              <a:gd name="connsiteY1" fmla="*/ 0 h 784276"/>
              <a:gd name="connsiteX2" fmla="*/ 220129 w 220129"/>
              <a:gd name="connsiteY2" fmla="*/ 784276 h 784276"/>
              <a:gd name="connsiteX3" fmla="*/ 23018 w 220129"/>
              <a:gd name="connsiteY3" fmla="*/ 784276 h 784276"/>
              <a:gd name="connsiteX4" fmla="*/ 16125 w 220129"/>
              <a:gd name="connsiteY4" fmla="*/ 346750 h 784276"/>
              <a:gd name="connsiteX5" fmla="*/ 122771 w 220129"/>
              <a:gd name="connsiteY5" fmla="*/ 0 h 784276"/>
              <a:gd name="connsiteX0" fmla="*/ 112326 w 220129"/>
              <a:gd name="connsiteY0" fmla="*/ 0 h 889075"/>
              <a:gd name="connsiteX1" fmla="*/ 220129 w 220129"/>
              <a:gd name="connsiteY1" fmla="*/ 104799 h 889075"/>
              <a:gd name="connsiteX2" fmla="*/ 220129 w 220129"/>
              <a:gd name="connsiteY2" fmla="*/ 889075 h 889075"/>
              <a:gd name="connsiteX3" fmla="*/ 23018 w 220129"/>
              <a:gd name="connsiteY3" fmla="*/ 889075 h 889075"/>
              <a:gd name="connsiteX4" fmla="*/ 16125 w 220129"/>
              <a:gd name="connsiteY4" fmla="*/ 451549 h 889075"/>
              <a:gd name="connsiteX5" fmla="*/ 112326 w 220129"/>
              <a:gd name="connsiteY5" fmla="*/ 0 h 889075"/>
              <a:gd name="connsiteX0" fmla="*/ 126382 w 234185"/>
              <a:gd name="connsiteY0" fmla="*/ 0 h 889075"/>
              <a:gd name="connsiteX1" fmla="*/ 234185 w 234185"/>
              <a:gd name="connsiteY1" fmla="*/ 104799 h 889075"/>
              <a:gd name="connsiteX2" fmla="*/ 234185 w 234185"/>
              <a:gd name="connsiteY2" fmla="*/ 889075 h 889075"/>
              <a:gd name="connsiteX3" fmla="*/ 37074 w 234185"/>
              <a:gd name="connsiteY3" fmla="*/ 889075 h 889075"/>
              <a:gd name="connsiteX4" fmla="*/ 9450 w 234185"/>
              <a:gd name="connsiteY4" fmla="*/ 411089 h 889075"/>
              <a:gd name="connsiteX5" fmla="*/ 126382 w 234185"/>
              <a:gd name="connsiteY5" fmla="*/ 0 h 889075"/>
              <a:gd name="connsiteX0" fmla="*/ 126382 w 234185"/>
              <a:gd name="connsiteY0" fmla="*/ 0 h 889075"/>
              <a:gd name="connsiteX1" fmla="*/ 234185 w 234185"/>
              <a:gd name="connsiteY1" fmla="*/ 104799 h 889075"/>
              <a:gd name="connsiteX2" fmla="*/ 196608 w 234185"/>
              <a:gd name="connsiteY2" fmla="*/ 862277 h 889075"/>
              <a:gd name="connsiteX3" fmla="*/ 37074 w 234185"/>
              <a:gd name="connsiteY3" fmla="*/ 889075 h 889075"/>
              <a:gd name="connsiteX4" fmla="*/ 9450 w 234185"/>
              <a:gd name="connsiteY4" fmla="*/ 411089 h 889075"/>
              <a:gd name="connsiteX5" fmla="*/ 126382 w 234185"/>
              <a:gd name="connsiteY5" fmla="*/ 0 h 889075"/>
              <a:gd name="connsiteX0" fmla="*/ 126382 w 234185"/>
              <a:gd name="connsiteY0" fmla="*/ 65 h 889140"/>
              <a:gd name="connsiteX1" fmla="*/ 234185 w 234185"/>
              <a:gd name="connsiteY1" fmla="*/ 104864 h 889140"/>
              <a:gd name="connsiteX2" fmla="*/ 196608 w 234185"/>
              <a:gd name="connsiteY2" fmla="*/ 862342 h 889140"/>
              <a:gd name="connsiteX3" fmla="*/ 37074 w 234185"/>
              <a:gd name="connsiteY3" fmla="*/ 889140 h 889140"/>
              <a:gd name="connsiteX4" fmla="*/ 9450 w 234185"/>
              <a:gd name="connsiteY4" fmla="*/ 411154 h 889140"/>
              <a:gd name="connsiteX5" fmla="*/ 78159 w 234185"/>
              <a:gd name="connsiteY5" fmla="*/ 68287 h 889140"/>
              <a:gd name="connsiteX6" fmla="*/ 126382 w 234185"/>
              <a:gd name="connsiteY6" fmla="*/ 65 h 889140"/>
              <a:gd name="connsiteX0" fmla="*/ 121404 w 229207"/>
              <a:gd name="connsiteY0" fmla="*/ 65 h 889140"/>
              <a:gd name="connsiteX1" fmla="*/ 229207 w 229207"/>
              <a:gd name="connsiteY1" fmla="*/ 104864 h 889140"/>
              <a:gd name="connsiteX2" fmla="*/ 191630 w 229207"/>
              <a:gd name="connsiteY2" fmla="*/ 862342 h 889140"/>
              <a:gd name="connsiteX3" fmla="*/ 32096 w 229207"/>
              <a:gd name="connsiteY3" fmla="*/ 889140 h 889140"/>
              <a:gd name="connsiteX4" fmla="*/ 11032 w 229207"/>
              <a:gd name="connsiteY4" fmla="*/ 414491 h 889140"/>
              <a:gd name="connsiteX5" fmla="*/ 73181 w 229207"/>
              <a:gd name="connsiteY5" fmla="*/ 68287 h 889140"/>
              <a:gd name="connsiteX6" fmla="*/ 121404 w 229207"/>
              <a:gd name="connsiteY6" fmla="*/ 65 h 889140"/>
              <a:gd name="connsiteX0" fmla="*/ 121404 w 229207"/>
              <a:gd name="connsiteY0" fmla="*/ 15 h 889090"/>
              <a:gd name="connsiteX1" fmla="*/ 229207 w 229207"/>
              <a:gd name="connsiteY1" fmla="*/ 104814 h 889090"/>
              <a:gd name="connsiteX2" fmla="*/ 191630 w 229207"/>
              <a:gd name="connsiteY2" fmla="*/ 862292 h 889090"/>
              <a:gd name="connsiteX3" fmla="*/ 32096 w 229207"/>
              <a:gd name="connsiteY3" fmla="*/ 889090 h 889090"/>
              <a:gd name="connsiteX4" fmla="*/ 11032 w 229207"/>
              <a:gd name="connsiteY4" fmla="*/ 414441 h 889090"/>
              <a:gd name="connsiteX5" fmla="*/ 77959 w 229207"/>
              <a:gd name="connsiteY5" fmla="*/ 78094 h 889090"/>
              <a:gd name="connsiteX6" fmla="*/ 121404 w 229207"/>
              <a:gd name="connsiteY6" fmla="*/ 15 h 889090"/>
              <a:gd name="connsiteX0" fmla="*/ 119698 w 227501"/>
              <a:gd name="connsiteY0" fmla="*/ 15 h 889090"/>
              <a:gd name="connsiteX1" fmla="*/ 227501 w 227501"/>
              <a:gd name="connsiteY1" fmla="*/ 104814 h 889090"/>
              <a:gd name="connsiteX2" fmla="*/ 189924 w 227501"/>
              <a:gd name="connsiteY2" fmla="*/ 862292 h 889090"/>
              <a:gd name="connsiteX3" fmla="*/ 30390 w 227501"/>
              <a:gd name="connsiteY3" fmla="*/ 889090 h 889090"/>
              <a:gd name="connsiteX4" fmla="*/ 11715 w 227501"/>
              <a:gd name="connsiteY4" fmla="*/ 419369 h 889090"/>
              <a:gd name="connsiteX5" fmla="*/ 76253 w 227501"/>
              <a:gd name="connsiteY5" fmla="*/ 78094 h 889090"/>
              <a:gd name="connsiteX6" fmla="*/ 119698 w 227501"/>
              <a:gd name="connsiteY6" fmla="*/ 15 h 88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501" h="889090">
                <a:moveTo>
                  <a:pt x="119698" y="15"/>
                </a:moveTo>
                <a:lnTo>
                  <a:pt x="227501" y="104814"/>
                </a:lnTo>
                <a:lnTo>
                  <a:pt x="189924" y="862292"/>
                </a:lnTo>
                <a:lnTo>
                  <a:pt x="30390" y="889090"/>
                </a:lnTo>
                <a:cubicBezTo>
                  <a:pt x="546" y="816169"/>
                  <a:pt x="-10452" y="550082"/>
                  <a:pt x="11715" y="419369"/>
                </a:cubicBezTo>
                <a:cubicBezTo>
                  <a:pt x="19561" y="288191"/>
                  <a:pt x="56764" y="146609"/>
                  <a:pt x="76253" y="78094"/>
                </a:cubicBezTo>
                <a:cubicBezTo>
                  <a:pt x="95742" y="9579"/>
                  <a:pt x="94692" y="-450"/>
                  <a:pt x="119698" y="15"/>
                </a:cubicBezTo>
                <a:close/>
              </a:path>
            </a:pathLst>
          </a:custGeom>
          <a:solidFill>
            <a:srgbClr val="00B050">
              <a:alpha val="7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tx1"/>
              </a:solidFill>
              <a:latin typeface="Roboto Condensed" pitchFamily="2" charset="0"/>
              <a:ea typeface="Roboto Condensed" pitchFamily="2" charset="0"/>
            </a:endParaRPr>
          </a:p>
        </p:txBody>
      </p:sp>
      <p:sp>
        <p:nvSpPr>
          <p:cNvPr id="134" name="Rectangle 133">
            <a:extLst>
              <a:ext uri="{FF2B5EF4-FFF2-40B4-BE49-F238E27FC236}">
                <a16:creationId xmlns:a16="http://schemas.microsoft.com/office/drawing/2014/main" id="{72996C3D-A85A-644E-A384-897D9A4626EA}"/>
              </a:ext>
            </a:extLst>
          </p:cNvPr>
          <p:cNvSpPr/>
          <p:nvPr/>
        </p:nvSpPr>
        <p:spPr>
          <a:xfrm>
            <a:off x="768919" y="3742180"/>
            <a:ext cx="387754" cy="6210572"/>
          </a:xfrm>
          <a:custGeom>
            <a:avLst/>
            <a:gdLst>
              <a:gd name="connsiteX0" fmla="*/ 0 w 193877"/>
              <a:gd name="connsiteY0" fmla="*/ 0 h 3105286"/>
              <a:gd name="connsiteX1" fmla="*/ 193877 w 193877"/>
              <a:gd name="connsiteY1" fmla="*/ 0 h 3105286"/>
              <a:gd name="connsiteX2" fmla="*/ 193877 w 193877"/>
              <a:gd name="connsiteY2" fmla="*/ 3105286 h 3105286"/>
              <a:gd name="connsiteX3" fmla="*/ 0 w 193877"/>
              <a:gd name="connsiteY3" fmla="*/ 3105286 h 3105286"/>
              <a:gd name="connsiteX4" fmla="*/ 0 w 193877"/>
              <a:gd name="connsiteY4" fmla="*/ 0 h 3105286"/>
              <a:gd name="connsiteX0" fmla="*/ 0 w 193877"/>
              <a:gd name="connsiteY0" fmla="*/ 0 h 3105286"/>
              <a:gd name="connsiteX1" fmla="*/ 193877 w 193877"/>
              <a:gd name="connsiteY1" fmla="*/ 108065 h 3105286"/>
              <a:gd name="connsiteX2" fmla="*/ 193877 w 193877"/>
              <a:gd name="connsiteY2" fmla="*/ 3105286 h 3105286"/>
              <a:gd name="connsiteX3" fmla="*/ 0 w 193877"/>
              <a:gd name="connsiteY3" fmla="*/ 3105286 h 3105286"/>
              <a:gd name="connsiteX4" fmla="*/ 0 w 193877"/>
              <a:gd name="connsiteY4" fmla="*/ 0 h 3105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77" h="3105286">
                <a:moveTo>
                  <a:pt x="0" y="0"/>
                </a:moveTo>
                <a:lnTo>
                  <a:pt x="193877" y="108065"/>
                </a:lnTo>
                <a:lnTo>
                  <a:pt x="193877" y="3105286"/>
                </a:lnTo>
                <a:lnTo>
                  <a:pt x="0" y="3105286"/>
                </a:lnTo>
                <a:lnTo>
                  <a:pt x="0" y="0"/>
                </a:lnTo>
                <a:close/>
              </a:path>
            </a:pathLst>
          </a:custGeom>
          <a:solidFill>
            <a:srgbClr val="00B050">
              <a:alpha val="7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tx1"/>
              </a:solidFill>
              <a:latin typeface="Roboto Condensed" pitchFamily="2" charset="0"/>
              <a:ea typeface="Roboto Condensed" pitchFamily="2" charset="0"/>
            </a:endParaRPr>
          </a:p>
        </p:txBody>
      </p:sp>
      <p:sp>
        <p:nvSpPr>
          <p:cNvPr id="135" name="Rectangle 131">
            <a:extLst>
              <a:ext uri="{FF2B5EF4-FFF2-40B4-BE49-F238E27FC236}">
                <a16:creationId xmlns:a16="http://schemas.microsoft.com/office/drawing/2014/main" id="{72996C3D-A85A-644E-A384-897D9A4626EA}"/>
              </a:ext>
            </a:extLst>
          </p:cNvPr>
          <p:cNvSpPr/>
          <p:nvPr/>
        </p:nvSpPr>
        <p:spPr>
          <a:xfrm rot="1385546">
            <a:off x="863059" y="3164380"/>
            <a:ext cx="1037646" cy="878516"/>
          </a:xfrm>
          <a:custGeom>
            <a:avLst/>
            <a:gdLst>
              <a:gd name="connsiteX0" fmla="*/ 0 w 197111"/>
              <a:gd name="connsiteY0" fmla="*/ 0 h 784276"/>
              <a:gd name="connsiteX1" fmla="*/ 197111 w 197111"/>
              <a:gd name="connsiteY1" fmla="*/ 0 h 784276"/>
              <a:gd name="connsiteX2" fmla="*/ 197111 w 197111"/>
              <a:gd name="connsiteY2" fmla="*/ 784276 h 784276"/>
              <a:gd name="connsiteX3" fmla="*/ 0 w 197111"/>
              <a:gd name="connsiteY3" fmla="*/ 784276 h 784276"/>
              <a:gd name="connsiteX4" fmla="*/ 0 w 197111"/>
              <a:gd name="connsiteY4" fmla="*/ 0 h 784276"/>
              <a:gd name="connsiteX0" fmla="*/ 133004 w 197111"/>
              <a:gd name="connsiteY0" fmla="*/ 0 h 784276"/>
              <a:gd name="connsiteX1" fmla="*/ 197111 w 197111"/>
              <a:gd name="connsiteY1" fmla="*/ 0 h 784276"/>
              <a:gd name="connsiteX2" fmla="*/ 197111 w 197111"/>
              <a:gd name="connsiteY2" fmla="*/ 784276 h 784276"/>
              <a:gd name="connsiteX3" fmla="*/ 0 w 197111"/>
              <a:gd name="connsiteY3" fmla="*/ 784276 h 784276"/>
              <a:gd name="connsiteX4" fmla="*/ 133004 w 197111"/>
              <a:gd name="connsiteY4" fmla="*/ 0 h 784276"/>
              <a:gd name="connsiteX0" fmla="*/ 133004 w 197111"/>
              <a:gd name="connsiteY0" fmla="*/ 0 h 784276"/>
              <a:gd name="connsiteX1" fmla="*/ 197111 w 197111"/>
              <a:gd name="connsiteY1" fmla="*/ 0 h 784276"/>
              <a:gd name="connsiteX2" fmla="*/ 197111 w 197111"/>
              <a:gd name="connsiteY2" fmla="*/ 784276 h 784276"/>
              <a:gd name="connsiteX3" fmla="*/ 0 w 197111"/>
              <a:gd name="connsiteY3" fmla="*/ 784276 h 784276"/>
              <a:gd name="connsiteX4" fmla="*/ 133004 w 197111"/>
              <a:gd name="connsiteY4" fmla="*/ 0 h 784276"/>
              <a:gd name="connsiteX0" fmla="*/ 156022 w 220129"/>
              <a:gd name="connsiteY0" fmla="*/ 0 h 784276"/>
              <a:gd name="connsiteX1" fmla="*/ 220129 w 220129"/>
              <a:gd name="connsiteY1" fmla="*/ 0 h 784276"/>
              <a:gd name="connsiteX2" fmla="*/ 220129 w 220129"/>
              <a:gd name="connsiteY2" fmla="*/ 784276 h 784276"/>
              <a:gd name="connsiteX3" fmla="*/ 23018 w 220129"/>
              <a:gd name="connsiteY3" fmla="*/ 784276 h 784276"/>
              <a:gd name="connsiteX4" fmla="*/ 16125 w 220129"/>
              <a:gd name="connsiteY4" fmla="*/ 346750 h 784276"/>
              <a:gd name="connsiteX5" fmla="*/ 156022 w 220129"/>
              <a:gd name="connsiteY5" fmla="*/ 0 h 784276"/>
              <a:gd name="connsiteX0" fmla="*/ 122771 w 220129"/>
              <a:gd name="connsiteY0" fmla="*/ 0 h 784276"/>
              <a:gd name="connsiteX1" fmla="*/ 220129 w 220129"/>
              <a:gd name="connsiteY1" fmla="*/ 0 h 784276"/>
              <a:gd name="connsiteX2" fmla="*/ 220129 w 220129"/>
              <a:gd name="connsiteY2" fmla="*/ 784276 h 784276"/>
              <a:gd name="connsiteX3" fmla="*/ 23018 w 220129"/>
              <a:gd name="connsiteY3" fmla="*/ 784276 h 784276"/>
              <a:gd name="connsiteX4" fmla="*/ 16125 w 220129"/>
              <a:gd name="connsiteY4" fmla="*/ 346750 h 784276"/>
              <a:gd name="connsiteX5" fmla="*/ 122771 w 220129"/>
              <a:gd name="connsiteY5" fmla="*/ 0 h 784276"/>
              <a:gd name="connsiteX0" fmla="*/ 126218 w 223576"/>
              <a:gd name="connsiteY0" fmla="*/ 0 h 784276"/>
              <a:gd name="connsiteX1" fmla="*/ 223576 w 223576"/>
              <a:gd name="connsiteY1" fmla="*/ 0 h 784276"/>
              <a:gd name="connsiteX2" fmla="*/ 223576 w 223576"/>
              <a:gd name="connsiteY2" fmla="*/ 784276 h 784276"/>
              <a:gd name="connsiteX3" fmla="*/ 26465 w 223576"/>
              <a:gd name="connsiteY3" fmla="*/ 784276 h 784276"/>
              <a:gd name="connsiteX4" fmla="*/ 13690 w 223576"/>
              <a:gd name="connsiteY4" fmla="*/ 316163 h 784276"/>
              <a:gd name="connsiteX5" fmla="*/ 126218 w 223576"/>
              <a:gd name="connsiteY5" fmla="*/ 0 h 784276"/>
              <a:gd name="connsiteX0" fmla="*/ 126218 w 223576"/>
              <a:gd name="connsiteY0" fmla="*/ 0 h 784276"/>
              <a:gd name="connsiteX1" fmla="*/ 223576 w 223576"/>
              <a:gd name="connsiteY1" fmla="*/ 0 h 784276"/>
              <a:gd name="connsiteX2" fmla="*/ 223576 w 223576"/>
              <a:gd name="connsiteY2" fmla="*/ 784276 h 784276"/>
              <a:gd name="connsiteX3" fmla="*/ 26465 w 223576"/>
              <a:gd name="connsiteY3" fmla="*/ 784276 h 784276"/>
              <a:gd name="connsiteX4" fmla="*/ 13690 w 223576"/>
              <a:gd name="connsiteY4" fmla="*/ 316163 h 784276"/>
              <a:gd name="connsiteX5" fmla="*/ 58643 w 223576"/>
              <a:gd name="connsiteY5" fmla="*/ 81194 h 784276"/>
              <a:gd name="connsiteX6" fmla="*/ 126218 w 223576"/>
              <a:gd name="connsiteY6" fmla="*/ 0 h 784276"/>
              <a:gd name="connsiteX0" fmla="*/ 126218 w 518306"/>
              <a:gd name="connsiteY0" fmla="*/ 0 h 784276"/>
              <a:gd name="connsiteX1" fmla="*/ 223576 w 518306"/>
              <a:gd name="connsiteY1" fmla="*/ 0 h 784276"/>
              <a:gd name="connsiteX2" fmla="*/ 518306 w 518306"/>
              <a:gd name="connsiteY2" fmla="*/ 718528 h 784276"/>
              <a:gd name="connsiteX3" fmla="*/ 223576 w 518306"/>
              <a:gd name="connsiteY3" fmla="*/ 784276 h 784276"/>
              <a:gd name="connsiteX4" fmla="*/ 26465 w 518306"/>
              <a:gd name="connsiteY4" fmla="*/ 784276 h 784276"/>
              <a:gd name="connsiteX5" fmla="*/ 13690 w 518306"/>
              <a:gd name="connsiteY5" fmla="*/ 316163 h 784276"/>
              <a:gd name="connsiteX6" fmla="*/ 58643 w 518306"/>
              <a:gd name="connsiteY6" fmla="*/ 81194 h 784276"/>
              <a:gd name="connsiteX7" fmla="*/ 126218 w 518306"/>
              <a:gd name="connsiteY7" fmla="*/ 0 h 784276"/>
              <a:gd name="connsiteX0" fmla="*/ 126218 w 518306"/>
              <a:gd name="connsiteY0" fmla="*/ 0 h 852669"/>
              <a:gd name="connsiteX1" fmla="*/ 223576 w 518306"/>
              <a:gd name="connsiteY1" fmla="*/ 0 h 852669"/>
              <a:gd name="connsiteX2" fmla="*/ 518306 w 518306"/>
              <a:gd name="connsiteY2" fmla="*/ 718528 h 852669"/>
              <a:gd name="connsiteX3" fmla="*/ 239862 w 518306"/>
              <a:gd name="connsiteY3" fmla="*/ 852670 h 852669"/>
              <a:gd name="connsiteX4" fmla="*/ 26465 w 518306"/>
              <a:gd name="connsiteY4" fmla="*/ 784276 h 852669"/>
              <a:gd name="connsiteX5" fmla="*/ 13690 w 518306"/>
              <a:gd name="connsiteY5" fmla="*/ 316163 h 852669"/>
              <a:gd name="connsiteX6" fmla="*/ 58643 w 518306"/>
              <a:gd name="connsiteY6" fmla="*/ 81194 h 852669"/>
              <a:gd name="connsiteX7" fmla="*/ 126218 w 518306"/>
              <a:gd name="connsiteY7" fmla="*/ 0 h 852669"/>
              <a:gd name="connsiteX0" fmla="*/ 126218 w 518306"/>
              <a:gd name="connsiteY0" fmla="*/ 0 h 852671"/>
              <a:gd name="connsiteX1" fmla="*/ 146061 w 518306"/>
              <a:gd name="connsiteY1" fmla="*/ 91515 h 852671"/>
              <a:gd name="connsiteX2" fmla="*/ 518306 w 518306"/>
              <a:gd name="connsiteY2" fmla="*/ 718528 h 852671"/>
              <a:gd name="connsiteX3" fmla="*/ 239862 w 518306"/>
              <a:gd name="connsiteY3" fmla="*/ 852670 h 852671"/>
              <a:gd name="connsiteX4" fmla="*/ 26465 w 518306"/>
              <a:gd name="connsiteY4" fmla="*/ 784276 h 852671"/>
              <a:gd name="connsiteX5" fmla="*/ 13690 w 518306"/>
              <a:gd name="connsiteY5" fmla="*/ 316163 h 852671"/>
              <a:gd name="connsiteX6" fmla="*/ 58643 w 518306"/>
              <a:gd name="connsiteY6" fmla="*/ 81194 h 852671"/>
              <a:gd name="connsiteX7" fmla="*/ 126218 w 518306"/>
              <a:gd name="connsiteY7" fmla="*/ 0 h 852671"/>
              <a:gd name="connsiteX0" fmla="*/ 47579 w 518306"/>
              <a:gd name="connsiteY0" fmla="*/ 57827 h 785789"/>
              <a:gd name="connsiteX1" fmla="*/ 146061 w 518306"/>
              <a:gd name="connsiteY1" fmla="*/ 24635 h 785789"/>
              <a:gd name="connsiteX2" fmla="*/ 518306 w 518306"/>
              <a:gd name="connsiteY2" fmla="*/ 651648 h 785789"/>
              <a:gd name="connsiteX3" fmla="*/ 239862 w 518306"/>
              <a:gd name="connsiteY3" fmla="*/ 785790 h 785789"/>
              <a:gd name="connsiteX4" fmla="*/ 26465 w 518306"/>
              <a:gd name="connsiteY4" fmla="*/ 717396 h 785789"/>
              <a:gd name="connsiteX5" fmla="*/ 13690 w 518306"/>
              <a:gd name="connsiteY5" fmla="*/ 249283 h 785789"/>
              <a:gd name="connsiteX6" fmla="*/ 58643 w 518306"/>
              <a:gd name="connsiteY6" fmla="*/ 14314 h 785789"/>
              <a:gd name="connsiteX7" fmla="*/ 47579 w 518306"/>
              <a:gd name="connsiteY7" fmla="*/ 57827 h 785789"/>
              <a:gd name="connsiteX0" fmla="*/ 47579 w 518306"/>
              <a:gd name="connsiteY0" fmla="*/ 57827 h 785791"/>
              <a:gd name="connsiteX1" fmla="*/ 130783 w 518306"/>
              <a:gd name="connsiteY1" fmla="*/ 36300 h 785791"/>
              <a:gd name="connsiteX2" fmla="*/ 518306 w 518306"/>
              <a:gd name="connsiteY2" fmla="*/ 651648 h 785791"/>
              <a:gd name="connsiteX3" fmla="*/ 239862 w 518306"/>
              <a:gd name="connsiteY3" fmla="*/ 785790 h 785791"/>
              <a:gd name="connsiteX4" fmla="*/ 26465 w 518306"/>
              <a:gd name="connsiteY4" fmla="*/ 717396 h 785791"/>
              <a:gd name="connsiteX5" fmla="*/ 13690 w 518306"/>
              <a:gd name="connsiteY5" fmla="*/ 249283 h 785791"/>
              <a:gd name="connsiteX6" fmla="*/ 58643 w 518306"/>
              <a:gd name="connsiteY6" fmla="*/ 14314 h 785791"/>
              <a:gd name="connsiteX7" fmla="*/ 47579 w 518306"/>
              <a:gd name="connsiteY7" fmla="*/ 57827 h 78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306" h="785791">
                <a:moveTo>
                  <a:pt x="47579" y="57827"/>
                </a:moveTo>
                <a:lnTo>
                  <a:pt x="130783" y="36300"/>
                </a:lnTo>
                <a:cubicBezTo>
                  <a:pt x="130586" y="216254"/>
                  <a:pt x="518503" y="471694"/>
                  <a:pt x="518306" y="651648"/>
                </a:cubicBezTo>
                <a:lnTo>
                  <a:pt x="239862" y="785790"/>
                </a:lnTo>
                <a:lnTo>
                  <a:pt x="26465" y="717396"/>
                </a:lnTo>
                <a:cubicBezTo>
                  <a:pt x="-3379" y="644475"/>
                  <a:pt x="-8477" y="379996"/>
                  <a:pt x="13690" y="249283"/>
                </a:cubicBezTo>
                <a:cubicBezTo>
                  <a:pt x="22662" y="133209"/>
                  <a:pt x="39888" y="67008"/>
                  <a:pt x="58643" y="14314"/>
                </a:cubicBezTo>
                <a:cubicBezTo>
                  <a:pt x="77398" y="-38380"/>
                  <a:pt x="23700" y="72466"/>
                  <a:pt x="47579" y="57827"/>
                </a:cubicBezTo>
                <a:close/>
              </a:path>
            </a:pathLst>
          </a:custGeom>
          <a:solidFill>
            <a:srgbClr val="00B050">
              <a:alpha val="7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tx1"/>
              </a:solidFill>
              <a:latin typeface="Roboto Condensed" pitchFamily="2" charset="0"/>
              <a:ea typeface="Roboto Condensed" pitchFamily="2" charset="0"/>
            </a:endParaRPr>
          </a:p>
        </p:txBody>
      </p:sp>
      <p:sp>
        <p:nvSpPr>
          <p:cNvPr id="57" name="Rectangle 56"/>
          <p:cNvSpPr/>
          <p:nvPr/>
        </p:nvSpPr>
        <p:spPr>
          <a:xfrm rot="19769824">
            <a:off x="1510584" y="3478223"/>
            <a:ext cx="1881252" cy="91438"/>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72" name="Rectangle 71">
            <a:extLst>
              <a:ext uri="{FF2B5EF4-FFF2-40B4-BE49-F238E27FC236}">
                <a16:creationId xmlns:a16="http://schemas.microsoft.com/office/drawing/2014/main" id="{87D72876-D1FA-5445-B082-35010BFF9FEB}"/>
              </a:ext>
            </a:extLst>
          </p:cNvPr>
          <p:cNvSpPr/>
          <p:nvPr/>
        </p:nvSpPr>
        <p:spPr>
          <a:xfrm>
            <a:off x="3161689" y="2408782"/>
            <a:ext cx="91438" cy="694080"/>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Roboto Condensed" pitchFamily="2" charset="0"/>
              <a:ea typeface="Roboto Condensed" pitchFamily="2" charset="0"/>
            </a:endParaRPr>
          </a:p>
        </p:txBody>
      </p:sp>
      <p:sp>
        <p:nvSpPr>
          <p:cNvPr id="45" name="Rectangle 44">
            <a:extLst>
              <a:ext uri="{FF2B5EF4-FFF2-40B4-BE49-F238E27FC236}">
                <a16:creationId xmlns:a16="http://schemas.microsoft.com/office/drawing/2014/main" id="{E25A0734-4002-A645-AFD0-B3B93341EEA5}"/>
              </a:ext>
            </a:extLst>
          </p:cNvPr>
          <p:cNvSpPr/>
          <p:nvPr/>
        </p:nvSpPr>
        <p:spPr>
          <a:xfrm>
            <a:off x="1469950" y="4064368"/>
            <a:ext cx="192016" cy="2415560"/>
          </a:xfrm>
          <a:prstGeom prst="rect">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Roboto Condensed" pitchFamily="2" charset="0"/>
              <a:ea typeface="Roboto Condensed" pitchFamily="2" charset="0"/>
            </a:endParaRPr>
          </a:p>
        </p:txBody>
      </p:sp>
      <p:sp>
        <p:nvSpPr>
          <p:cNvPr id="48" name="Rectangle 47">
            <a:extLst>
              <a:ext uri="{FF2B5EF4-FFF2-40B4-BE49-F238E27FC236}">
                <a16:creationId xmlns:a16="http://schemas.microsoft.com/office/drawing/2014/main" id="{58216B3B-BE73-8D4B-B2A6-763C5A61A1FF}"/>
              </a:ext>
            </a:extLst>
          </p:cNvPr>
          <p:cNvSpPr/>
          <p:nvPr/>
        </p:nvSpPr>
        <p:spPr>
          <a:xfrm>
            <a:off x="1144542" y="6407422"/>
            <a:ext cx="192016" cy="1173492"/>
          </a:xfrm>
          <a:prstGeom prst="rect">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Roboto Condensed" pitchFamily="2" charset="0"/>
              <a:ea typeface="Roboto Condensed" pitchFamily="2" charset="0"/>
            </a:endParaRPr>
          </a:p>
        </p:txBody>
      </p:sp>
      <p:sp>
        <p:nvSpPr>
          <p:cNvPr id="139" name="Rectangle 138">
            <a:extLst>
              <a:ext uri="{FF2B5EF4-FFF2-40B4-BE49-F238E27FC236}">
                <a16:creationId xmlns:a16="http://schemas.microsoft.com/office/drawing/2014/main" id="{72996C3D-A85A-644E-A384-897D9A4626EA}"/>
              </a:ext>
            </a:extLst>
          </p:cNvPr>
          <p:cNvSpPr/>
          <p:nvPr/>
        </p:nvSpPr>
        <p:spPr>
          <a:xfrm rot="13723896">
            <a:off x="955923" y="10482984"/>
            <a:ext cx="1220070" cy="408548"/>
          </a:xfrm>
          <a:prstGeom prst="rect">
            <a:avLst/>
          </a:prstGeom>
          <a:solidFill>
            <a:srgbClr val="FF0000">
              <a:alpha val="7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Roboto Condensed" pitchFamily="2" charset="0"/>
                <a:ea typeface="Roboto Condensed" pitchFamily="2" charset="0"/>
              </a:rPr>
              <a:t>Studio</a:t>
            </a:r>
          </a:p>
        </p:txBody>
      </p:sp>
      <p:sp>
        <p:nvSpPr>
          <p:cNvPr id="140" name="Rectangle 139">
            <a:extLst>
              <a:ext uri="{FF2B5EF4-FFF2-40B4-BE49-F238E27FC236}">
                <a16:creationId xmlns:a16="http://schemas.microsoft.com/office/drawing/2014/main" id="{72996C3D-A85A-644E-A384-897D9A4626EA}"/>
              </a:ext>
            </a:extLst>
          </p:cNvPr>
          <p:cNvSpPr/>
          <p:nvPr/>
        </p:nvSpPr>
        <p:spPr>
          <a:xfrm>
            <a:off x="11394622" y="11547332"/>
            <a:ext cx="6959880" cy="1093260"/>
          </a:xfrm>
          <a:custGeom>
            <a:avLst/>
            <a:gdLst>
              <a:gd name="connsiteX0" fmla="*/ 0 w 3479940"/>
              <a:gd name="connsiteY0" fmla="*/ 0 h 505066"/>
              <a:gd name="connsiteX1" fmla="*/ 3479940 w 3479940"/>
              <a:gd name="connsiteY1" fmla="*/ 0 h 505066"/>
              <a:gd name="connsiteX2" fmla="*/ 3479940 w 3479940"/>
              <a:gd name="connsiteY2" fmla="*/ 505066 h 505066"/>
              <a:gd name="connsiteX3" fmla="*/ 0 w 3479940"/>
              <a:gd name="connsiteY3" fmla="*/ 505066 h 505066"/>
              <a:gd name="connsiteX4" fmla="*/ 0 w 3479940"/>
              <a:gd name="connsiteY4" fmla="*/ 0 h 505066"/>
              <a:gd name="connsiteX0" fmla="*/ 0 w 3479940"/>
              <a:gd name="connsiteY0" fmla="*/ 0 h 546630"/>
              <a:gd name="connsiteX1" fmla="*/ 3479940 w 3479940"/>
              <a:gd name="connsiteY1" fmla="*/ 0 h 546630"/>
              <a:gd name="connsiteX2" fmla="*/ 3479940 w 3479940"/>
              <a:gd name="connsiteY2" fmla="*/ 505066 h 546630"/>
              <a:gd name="connsiteX3" fmla="*/ 362667 w 3479940"/>
              <a:gd name="connsiteY3" fmla="*/ 546630 h 546630"/>
              <a:gd name="connsiteX4" fmla="*/ 0 w 3479940"/>
              <a:gd name="connsiteY4" fmla="*/ 505066 h 546630"/>
              <a:gd name="connsiteX5" fmla="*/ 0 w 3479940"/>
              <a:gd name="connsiteY5" fmla="*/ 0 h 546630"/>
              <a:gd name="connsiteX0" fmla="*/ 0 w 3479940"/>
              <a:gd name="connsiteY0" fmla="*/ 0 h 546630"/>
              <a:gd name="connsiteX1" fmla="*/ 3479940 w 3479940"/>
              <a:gd name="connsiteY1" fmla="*/ 0 h 546630"/>
              <a:gd name="connsiteX2" fmla="*/ 3479940 w 3479940"/>
              <a:gd name="connsiteY2" fmla="*/ 505066 h 546630"/>
              <a:gd name="connsiteX3" fmla="*/ 362667 w 3479940"/>
              <a:gd name="connsiteY3" fmla="*/ 546630 h 546630"/>
              <a:gd name="connsiteX4" fmla="*/ 55096 w 3479940"/>
              <a:gd name="connsiteY4" fmla="*/ 538317 h 546630"/>
              <a:gd name="connsiteX5" fmla="*/ 0 w 3479940"/>
              <a:gd name="connsiteY5" fmla="*/ 505066 h 546630"/>
              <a:gd name="connsiteX6" fmla="*/ 0 w 3479940"/>
              <a:gd name="connsiteY6" fmla="*/ 0 h 54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9940" h="546630">
                <a:moveTo>
                  <a:pt x="0" y="0"/>
                </a:moveTo>
                <a:lnTo>
                  <a:pt x="3479940" y="0"/>
                </a:lnTo>
                <a:lnTo>
                  <a:pt x="3479940" y="505066"/>
                </a:lnTo>
                <a:cubicBezTo>
                  <a:pt x="2443620" y="505066"/>
                  <a:pt x="1398987" y="546630"/>
                  <a:pt x="362667" y="546630"/>
                </a:cubicBezTo>
                <a:cubicBezTo>
                  <a:pt x="260143" y="535546"/>
                  <a:pt x="157620" y="549401"/>
                  <a:pt x="55096" y="538317"/>
                </a:cubicBezTo>
                <a:lnTo>
                  <a:pt x="0" y="505066"/>
                </a:lnTo>
                <a:lnTo>
                  <a:pt x="0" y="0"/>
                </a:lnTo>
                <a:close/>
              </a:path>
            </a:pathLst>
          </a:custGeom>
          <a:solidFill>
            <a:srgbClr val="FFFF00">
              <a:alpha val="7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Roboto Condensed" pitchFamily="2" charset="0"/>
                <a:ea typeface="Roboto Condensed" pitchFamily="2" charset="0"/>
              </a:rPr>
              <a:t>Timing Suite</a:t>
            </a:r>
          </a:p>
        </p:txBody>
      </p:sp>
      <p:sp>
        <p:nvSpPr>
          <p:cNvPr id="141" name="Rectangle 140">
            <a:extLst>
              <a:ext uri="{FF2B5EF4-FFF2-40B4-BE49-F238E27FC236}">
                <a16:creationId xmlns:a16="http://schemas.microsoft.com/office/drawing/2014/main" id="{72996C3D-A85A-644E-A384-897D9A4626EA}"/>
              </a:ext>
            </a:extLst>
          </p:cNvPr>
          <p:cNvSpPr/>
          <p:nvPr/>
        </p:nvSpPr>
        <p:spPr>
          <a:xfrm>
            <a:off x="11476750" y="11202833"/>
            <a:ext cx="2039740" cy="342810"/>
          </a:xfrm>
          <a:prstGeom prst="rect">
            <a:avLst/>
          </a:prstGeom>
          <a:solidFill>
            <a:srgbClr val="DB45BB">
              <a:alpha val="73725"/>
            </a:srgbClr>
          </a:solidFill>
          <a:ln>
            <a:solidFill>
              <a:srgbClr val="DB45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Roboto Condensed" pitchFamily="2" charset="0"/>
                <a:ea typeface="Roboto Condensed" pitchFamily="2" charset="0"/>
              </a:rPr>
              <a:t>Athlete Kit</a:t>
            </a:r>
          </a:p>
        </p:txBody>
      </p:sp>
      <p:sp>
        <p:nvSpPr>
          <p:cNvPr id="142" name="Rectangle 141">
            <a:extLst>
              <a:ext uri="{FF2B5EF4-FFF2-40B4-BE49-F238E27FC236}">
                <a16:creationId xmlns:a16="http://schemas.microsoft.com/office/drawing/2014/main" id="{72996C3D-A85A-644E-A384-897D9A4626EA}"/>
              </a:ext>
            </a:extLst>
          </p:cNvPr>
          <p:cNvSpPr/>
          <p:nvPr/>
        </p:nvSpPr>
        <p:spPr>
          <a:xfrm>
            <a:off x="8816530" y="11177237"/>
            <a:ext cx="2039740" cy="342810"/>
          </a:xfrm>
          <a:prstGeom prst="rect">
            <a:avLst/>
          </a:prstGeom>
          <a:solidFill>
            <a:srgbClr val="28F3F8">
              <a:alpha val="73725"/>
            </a:srgbClr>
          </a:solidFill>
          <a:ln>
            <a:solidFill>
              <a:srgbClr val="28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Roboto Condensed" pitchFamily="2" charset="0"/>
                <a:ea typeface="Roboto Condensed" pitchFamily="2" charset="0"/>
              </a:rPr>
              <a:t>Mixed Zone</a:t>
            </a:r>
          </a:p>
        </p:txBody>
      </p:sp>
      <p:sp>
        <p:nvSpPr>
          <p:cNvPr id="147" name="Rectangle 139">
            <a:extLst>
              <a:ext uri="{FF2B5EF4-FFF2-40B4-BE49-F238E27FC236}">
                <a16:creationId xmlns:a16="http://schemas.microsoft.com/office/drawing/2014/main" id="{72996C3D-A85A-644E-A384-897D9A4626EA}"/>
              </a:ext>
            </a:extLst>
          </p:cNvPr>
          <p:cNvSpPr/>
          <p:nvPr/>
        </p:nvSpPr>
        <p:spPr>
          <a:xfrm>
            <a:off x="19334989" y="11591963"/>
            <a:ext cx="3163734" cy="2134306"/>
          </a:xfrm>
          <a:custGeom>
            <a:avLst/>
            <a:gdLst>
              <a:gd name="connsiteX0" fmla="*/ 0 w 3479940"/>
              <a:gd name="connsiteY0" fmla="*/ 0 h 505066"/>
              <a:gd name="connsiteX1" fmla="*/ 3479940 w 3479940"/>
              <a:gd name="connsiteY1" fmla="*/ 0 h 505066"/>
              <a:gd name="connsiteX2" fmla="*/ 3479940 w 3479940"/>
              <a:gd name="connsiteY2" fmla="*/ 505066 h 505066"/>
              <a:gd name="connsiteX3" fmla="*/ 0 w 3479940"/>
              <a:gd name="connsiteY3" fmla="*/ 505066 h 505066"/>
              <a:gd name="connsiteX4" fmla="*/ 0 w 3479940"/>
              <a:gd name="connsiteY4" fmla="*/ 0 h 505066"/>
              <a:gd name="connsiteX0" fmla="*/ 0 w 3479940"/>
              <a:gd name="connsiteY0" fmla="*/ 0 h 546630"/>
              <a:gd name="connsiteX1" fmla="*/ 3479940 w 3479940"/>
              <a:gd name="connsiteY1" fmla="*/ 0 h 546630"/>
              <a:gd name="connsiteX2" fmla="*/ 3479940 w 3479940"/>
              <a:gd name="connsiteY2" fmla="*/ 505066 h 546630"/>
              <a:gd name="connsiteX3" fmla="*/ 362667 w 3479940"/>
              <a:gd name="connsiteY3" fmla="*/ 546630 h 546630"/>
              <a:gd name="connsiteX4" fmla="*/ 0 w 3479940"/>
              <a:gd name="connsiteY4" fmla="*/ 505066 h 546630"/>
              <a:gd name="connsiteX5" fmla="*/ 0 w 3479940"/>
              <a:gd name="connsiteY5" fmla="*/ 0 h 546630"/>
              <a:gd name="connsiteX0" fmla="*/ 0 w 3479940"/>
              <a:gd name="connsiteY0" fmla="*/ 0 h 546630"/>
              <a:gd name="connsiteX1" fmla="*/ 3479940 w 3479940"/>
              <a:gd name="connsiteY1" fmla="*/ 0 h 546630"/>
              <a:gd name="connsiteX2" fmla="*/ 3479940 w 3479940"/>
              <a:gd name="connsiteY2" fmla="*/ 505066 h 546630"/>
              <a:gd name="connsiteX3" fmla="*/ 362667 w 3479940"/>
              <a:gd name="connsiteY3" fmla="*/ 546630 h 546630"/>
              <a:gd name="connsiteX4" fmla="*/ 55096 w 3479940"/>
              <a:gd name="connsiteY4" fmla="*/ 538317 h 546630"/>
              <a:gd name="connsiteX5" fmla="*/ 0 w 3479940"/>
              <a:gd name="connsiteY5" fmla="*/ 505066 h 546630"/>
              <a:gd name="connsiteX6" fmla="*/ 0 w 3479940"/>
              <a:gd name="connsiteY6" fmla="*/ 0 h 546630"/>
              <a:gd name="connsiteX0" fmla="*/ 0 w 3479940"/>
              <a:gd name="connsiteY0" fmla="*/ 0 h 556217"/>
              <a:gd name="connsiteX1" fmla="*/ 3479940 w 3479940"/>
              <a:gd name="connsiteY1" fmla="*/ 0 h 556217"/>
              <a:gd name="connsiteX2" fmla="*/ 3479940 w 3479940"/>
              <a:gd name="connsiteY2" fmla="*/ 505066 h 556217"/>
              <a:gd name="connsiteX3" fmla="*/ 2066333 w 3479940"/>
              <a:gd name="connsiteY3" fmla="*/ 546630 h 556217"/>
              <a:gd name="connsiteX4" fmla="*/ 362667 w 3479940"/>
              <a:gd name="connsiteY4" fmla="*/ 546630 h 556217"/>
              <a:gd name="connsiteX5" fmla="*/ 55096 w 3479940"/>
              <a:gd name="connsiteY5" fmla="*/ 538317 h 556217"/>
              <a:gd name="connsiteX6" fmla="*/ 0 w 3479940"/>
              <a:gd name="connsiteY6" fmla="*/ 505066 h 556217"/>
              <a:gd name="connsiteX7" fmla="*/ 0 w 3479940"/>
              <a:gd name="connsiteY7" fmla="*/ 0 h 556217"/>
              <a:gd name="connsiteX0" fmla="*/ 0 w 3573841"/>
              <a:gd name="connsiteY0" fmla="*/ 0 h 549277"/>
              <a:gd name="connsiteX1" fmla="*/ 3479940 w 3573841"/>
              <a:gd name="connsiteY1" fmla="*/ 0 h 549277"/>
              <a:gd name="connsiteX2" fmla="*/ 3573841 w 3573841"/>
              <a:gd name="connsiteY2" fmla="*/ 487926 h 549277"/>
              <a:gd name="connsiteX3" fmla="*/ 2066333 w 3573841"/>
              <a:gd name="connsiteY3" fmla="*/ 546630 h 549277"/>
              <a:gd name="connsiteX4" fmla="*/ 362667 w 3573841"/>
              <a:gd name="connsiteY4" fmla="*/ 546630 h 549277"/>
              <a:gd name="connsiteX5" fmla="*/ 55096 w 3573841"/>
              <a:gd name="connsiteY5" fmla="*/ 538317 h 549277"/>
              <a:gd name="connsiteX6" fmla="*/ 0 w 3573841"/>
              <a:gd name="connsiteY6" fmla="*/ 505066 h 549277"/>
              <a:gd name="connsiteX7" fmla="*/ 0 w 3573841"/>
              <a:gd name="connsiteY7" fmla="*/ 0 h 54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3841" h="549277">
                <a:moveTo>
                  <a:pt x="0" y="0"/>
                </a:moveTo>
                <a:lnTo>
                  <a:pt x="3479940" y="0"/>
                </a:lnTo>
                <a:lnTo>
                  <a:pt x="3573841" y="487926"/>
                </a:lnTo>
                <a:cubicBezTo>
                  <a:pt x="3335110" y="575460"/>
                  <a:pt x="2585878" y="539703"/>
                  <a:pt x="2066333" y="546630"/>
                </a:cubicBezTo>
                <a:cubicBezTo>
                  <a:pt x="1546788" y="553557"/>
                  <a:pt x="694743" y="544445"/>
                  <a:pt x="362667" y="546630"/>
                </a:cubicBezTo>
                <a:cubicBezTo>
                  <a:pt x="260143" y="535546"/>
                  <a:pt x="157620" y="549401"/>
                  <a:pt x="55096" y="538317"/>
                </a:cubicBezTo>
                <a:lnTo>
                  <a:pt x="0" y="505066"/>
                </a:lnTo>
                <a:lnTo>
                  <a:pt x="0" y="0"/>
                </a:lnTo>
                <a:close/>
              </a:path>
            </a:pathLst>
          </a:custGeom>
          <a:solidFill>
            <a:schemeClr val="accent5">
              <a:lumMod val="75000"/>
              <a:alpha val="7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Roboto Condensed" pitchFamily="2" charset="0"/>
                <a:ea typeface="Roboto Condensed" pitchFamily="2" charset="0"/>
              </a:rPr>
              <a:t>Broadcast</a:t>
            </a:r>
          </a:p>
        </p:txBody>
      </p:sp>
      <p:cxnSp>
        <p:nvCxnSpPr>
          <p:cNvPr id="58" name="Straight Arrow Connector 57">
            <a:extLst>
              <a:ext uri="{FF2B5EF4-FFF2-40B4-BE49-F238E27FC236}">
                <a16:creationId xmlns:a16="http://schemas.microsoft.com/office/drawing/2014/main" id="{AA33B6BF-804B-294A-A100-0215C21EA6AA}"/>
              </a:ext>
            </a:extLst>
          </p:cNvPr>
          <p:cNvCxnSpPr>
            <a:cxnSpLocks/>
          </p:cNvCxnSpPr>
          <p:nvPr/>
        </p:nvCxnSpPr>
        <p:spPr>
          <a:xfrm>
            <a:off x="2715099" y="9710900"/>
            <a:ext cx="4030" cy="92800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E124D52-CEB3-4E4A-90BF-AB2CC4325AA5}"/>
              </a:ext>
            </a:extLst>
          </p:cNvPr>
          <p:cNvCxnSpPr>
            <a:cxnSpLocks/>
          </p:cNvCxnSpPr>
          <p:nvPr/>
        </p:nvCxnSpPr>
        <p:spPr>
          <a:xfrm flipV="1">
            <a:off x="2936383" y="10638900"/>
            <a:ext cx="12578347" cy="1"/>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F0A86EB-375A-EA44-B1FE-2CFD90ED3B7F}"/>
              </a:ext>
            </a:extLst>
          </p:cNvPr>
          <p:cNvCxnSpPr>
            <a:cxnSpLocks/>
          </p:cNvCxnSpPr>
          <p:nvPr/>
        </p:nvCxnSpPr>
        <p:spPr>
          <a:xfrm flipV="1">
            <a:off x="15663799" y="2447739"/>
            <a:ext cx="51350" cy="7505014"/>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72CECFF-EED6-8A4B-944C-CD828378B5E4}"/>
              </a:ext>
            </a:extLst>
          </p:cNvPr>
          <p:cNvCxnSpPr>
            <a:cxnSpLocks/>
          </p:cNvCxnSpPr>
          <p:nvPr/>
        </p:nvCxnSpPr>
        <p:spPr>
          <a:xfrm flipH="1" flipV="1">
            <a:off x="11370034" y="2466349"/>
            <a:ext cx="4144696" cy="3662"/>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F0A86EB-375A-EA44-B1FE-2CFD90ED3B7F}"/>
              </a:ext>
            </a:extLst>
          </p:cNvPr>
          <p:cNvCxnSpPr>
            <a:cxnSpLocks/>
          </p:cNvCxnSpPr>
          <p:nvPr/>
        </p:nvCxnSpPr>
        <p:spPr>
          <a:xfrm flipV="1">
            <a:off x="11107866" y="11139"/>
            <a:ext cx="0" cy="23976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58">
            <a:extLst>
              <a:ext uri="{FF2B5EF4-FFF2-40B4-BE49-F238E27FC236}">
                <a16:creationId xmlns:a16="http://schemas.microsoft.com/office/drawing/2014/main" id="{72996C3D-A85A-644E-A384-897D9A4626EA}"/>
              </a:ext>
            </a:extLst>
          </p:cNvPr>
          <p:cNvSpPr/>
          <p:nvPr/>
        </p:nvSpPr>
        <p:spPr>
          <a:xfrm>
            <a:off x="16473737" y="2423869"/>
            <a:ext cx="4607338" cy="1579618"/>
          </a:xfrm>
          <a:custGeom>
            <a:avLst/>
            <a:gdLst>
              <a:gd name="connsiteX0" fmla="*/ 0 w 2353546"/>
              <a:gd name="connsiteY0" fmla="*/ 0 h 739932"/>
              <a:gd name="connsiteX1" fmla="*/ 2353546 w 2353546"/>
              <a:gd name="connsiteY1" fmla="*/ 0 h 739932"/>
              <a:gd name="connsiteX2" fmla="*/ 2353546 w 2353546"/>
              <a:gd name="connsiteY2" fmla="*/ 739932 h 739932"/>
              <a:gd name="connsiteX3" fmla="*/ 0 w 2353546"/>
              <a:gd name="connsiteY3" fmla="*/ 739932 h 739932"/>
              <a:gd name="connsiteX4" fmla="*/ 0 w 2353546"/>
              <a:gd name="connsiteY4" fmla="*/ 0 h 739932"/>
              <a:gd name="connsiteX0" fmla="*/ 0 w 2353546"/>
              <a:gd name="connsiteY0" fmla="*/ 0 h 739932"/>
              <a:gd name="connsiteX1" fmla="*/ 2303669 w 2353546"/>
              <a:gd name="connsiteY1" fmla="*/ 49876 h 739932"/>
              <a:gd name="connsiteX2" fmla="*/ 2353546 w 2353546"/>
              <a:gd name="connsiteY2" fmla="*/ 739932 h 739932"/>
              <a:gd name="connsiteX3" fmla="*/ 0 w 2353546"/>
              <a:gd name="connsiteY3" fmla="*/ 739932 h 739932"/>
              <a:gd name="connsiteX4" fmla="*/ 0 w 2353546"/>
              <a:gd name="connsiteY4" fmla="*/ 0 h 739932"/>
              <a:gd name="connsiteX0" fmla="*/ 16625 w 2353546"/>
              <a:gd name="connsiteY0" fmla="*/ 0 h 789809"/>
              <a:gd name="connsiteX1" fmla="*/ 2303669 w 2353546"/>
              <a:gd name="connsiteY1" fmla="*/ 99753 h 789809"/>
              <a:gd name="connsiteX2" fmla="*/ 2353546 w 2353546"/>
              <a:gd name="connsiteY2" fmla="*/ 789809 h 789809"/>
              <a:gd name="connsiteX3" fmla="*/ 0 w 2353546"/>
              <a:gd name="connsiteY3" fmla="*/ 789809 h 789809"/>
              <a:gd name="connsiteX4" fmla="*/ 16625 w 2353546"/>
              <a:gd name="connsiteY4" fmla="*/ 0 h 789809"/>
              <a:gd name="connsiteX0" fmla="*/ 16625 w 2303669"/>
              <a:gd name="connsiteY0" fmla="*/ 0 h 789809"/>
              <a:gd name="connsiteX1" fmla="*/ 2303669 w 2303669"/>
              <a:gd name="connsiteY1" fmla="*/ 99753 h 789809"/>
              <a:gd name="connsiteX2" fmla="*/ 2278731 w 2303669"/>
              <a:gd name="connsiteY2" fmla="*/ 789809 h 789809"/>
              <a:gd name="connsiteX3" fmla="*/ 0 w 2303669"/>
              <a:gd name="connsiteY3" fmla="*/ 789809 h 789809"/>
              <a:gd name="connsiteX4" fmla="*/ 16625 w 2303669"/>
              <a:gd name="connsiteY4" fmla="*/ 0 h 78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69" h="789809">
                <a:moveTo>
                  <a:pt x="16625" y="0"/>
                </a:moveTo>
                <a:lnTo>
                  <a:pt x="2303669" y="99753"/>
                </a:lnTo>
                <a:lnTo>
                  <a:pt x="2278731" y="789809"/>
                </a:lnTo>
                <a:lnTo>
                  <a:pt x="0" y="789809"/>
                </a:lnTo>
                <a:lnTo>
                  <a:pt x="16625" y="0"/>
                </a:lnTo>
                <a:close/>
              </a:path>
            </a:pathLst>
          </a:custGeom>
          <a:solidFill>
            <a:srgbClr val="00B0F0">
              <a:alpha val="74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Roboto Condensed" pitchFamily="2" charset="0"/>
                <a:ea typeface="Roboto Condensed" pitchFamily="2" charset="0"/>
              </a:rPr>
              <a:t>Athlete Prep</a:t>
            </a:r>
          </a:p>
        </p:txBody>
      </p:sp>
      <p:sp>
        <p:nvSpPr>
          <p:cNvPr id="69" name="Rectangle 68"/>
          <p:cNvSpPr/>
          <p:nvPr/>
        </p:nvSpPr>
        <p:spPr>
          <a:xfrm>
            <a:off x="3207406" y="2290169"/>
            <a:ext cx="12217352" cy="91438"/>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70" name="Rectangle 69">
            <a:extLst>
              <a:ext uri="{FF2B5EF4-FFF2-40B4-BE49-F238E27FC236}">
                <a16:creationId xmlns:a16="http://schemas.microsoft.com/office/drawing/2014/main" id="{87D72876-D1FA-5445-B082-35010BFF9FEB}"/>
              </a:ext>
            </a:extLst>
          </p:cNvPr>
          <p:cNvSpPr/>
          <p:nvPr/>
        </p:nvSpPr>
        <p:spPr>
          <a:xfrm flipH="1">
            <a:off x="14917178" y="2600471"/>
            <a:ext cx="535016" cy="91438"/>
          </a:xfrm>
          <a:prstGeom prst="rect">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Roboto Condensed" pitchFamily="2" charset="0"/>
              <a:ea typeface="Roboto Condensed" pitchFamily="2" charset="0"/>
            </a:endParaRPr>
          </a:p>
        </p:txBody>
      </p:sp>
    </p:spTree>
    <p:extLst>
      <p:ext uri="{BB962C8B-B14F-4D97-AF65-F5344CB8AC3E}">
        <p14:creationId xmlns:p14="http://schemas.microsoft.com/office/powerpoint/2010/main" val="2824725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12</a:t>
            </a:fld>
            <a:endParaRPr lang="en-GB" dirty="0"/>
          </a:p>
        </p:txBody>
      </p:sp>
      <p:sp>
        <p:nvSpPr>
          <p:cNvPr id="9" name="Footer Placeholder 2">
            <a:extLst>
              <a:ext uri="{FF2B5EF4-FFF2-40B4-BE49-F238E27FC236}">
                <a16:creationId xmlns:a16="http://schemas.microsoft.com/office/drawing/2014/main" id="{377DE323-AC20-4D9A-14D3-DB4BAC3C7804}"/>
              </a:ext>
            </a:extLst>
          </p:cNvPr>
          <p:cNvSpPr>
            <a:spLocks noGrp="1"/>
          </p:cNvSpPr>
          <p:nvPr>
            <p:ph type="title"/>
          </p:nvPr>
        </p:nvSpPr>
        <p:spPr>
          <a:xfrm>
            <a:off x="1565275" y="1172592"/>
            <a:ext cx="20189825" cy="1950021"/>
          </a:xfrm>
        </p:spPr>
        <p:txBody>
          <a:bodyPr/>
          <a:lstStyle/>
          <a:p>
            <a:pPr algn="ctr"/>
            <a:r>
              <a:rPr lang="en-GB" sz="7200" dirty="0">
                <a:solidFill>
                  <a:schemeClr val="tx1"/>
                </a:solidFill>
                <a:latin typeface="+mn-lt"/>
              </a:rPr>
              <a:t>Coaches Kiosk/Sport Information Desk </a:t>
            </a:r>
            <a:endParaRPr lang="en-GB" dirty="0">
              <a:latin typeface="+mn-lt"/>
            </a:endParaRPr>
          </a:p>
        </p:txBody>
      </p:sp>
      <p:sp>
        <p:nvSpPr>
          <p:cNvPr id="6" name="TextBox 5">
            <a:extLst>
              <a:ext uri="{FF2B5EF4-FFF2-40B4-BE49-F238E27FC236}">
                <a16:creationId xmlns:a16="http://schemas.microsoft.com/office/drawing/2014/main" id="{B22DA3D9-48B5-8649-A9BC-A986C9E37011}"/>
              </a:ext>
            </a:extLst>
          </p:cNvPr>
          <p:cNvSpPr txBox="1"/>
          <p:nvPr/>
        </p:nvSpPr>
        <p:spPr>
          <a:xfrm>
            <a:off x="2122098" y="3910497"/>
            <a:ext cx="19098883" cy="5909310"/>
          </a:xfrm>
          <a:prstGeom prst="rect">
            <a:avLst/>
          </a:prstGeom>
          <a:noFill/>
        </p:spPr>
        <p:txBody>
          <a:bodyPr wrap="square">
            <a:spAutoFit/>
          </a:bodyPr>
          <a:lstStyle/>
          <a:p>
            <a:pPr algn="ctr">
              <a:spcBef>
                <a:spcPts val="0"/>
              </a:spcBef>
              <a:buNone/>
            </a:pPr>
            <a:r>
              <a:rPr lang="en-GB" sz="5400" dirty="0">
                <a:latin typeface="Arial" pitchFamily="34" charset="0"/>
                <a:cs typeface="Arial" pitchFamily="34" charset="0"/>
              </a:rPr>
              <a:t>There will be a kiosk at the Reception Desk in the Foyer. </a:t>
            </a:r>
          </a:p>
          <a:p>
            <a:pPr algn="ctr">
              <a:spcBef>
                <a:spcPts val="0"/>
              </a:spcBef>
              <a:buNone/>
            </a:pPr>
            <a:endParaRPr lang="en-GB" sz="5400" dirty="0">
              <a:latin typeface="Arial" pitchFamily="34" charset="0"/>
              <a:cs typeface="Arial" pitchFamily="34" charset="0"/>
            </a:endParaRPr>
          </a:p>
          <a:p>
            <a:pPr algn="ctr">
              <a:spcBef>
                <a:spcPts val="0"/>
              </a:spcBef>
              <a:buNone/>
            </a:pPr>
            <a:r>
              <a:rPr lang="en-GB" sz="5400" dirty="0">
                <a:latin typeface="Arial" pitchFamily="34" charset="0"/>
                <a:cs typeface="Arial" pitchFamily="34" charset="0"/>
              </a:rPr>
              <a:t>Start sheets will be available online. There will be no printed Start Lists. QR codes are displayed throughout the building.</a:t>
            </a:r>
          </a:p>
          <a:p>
            <a:pPr algn="ctr">
              <a:spcBef>
                <a:spcPts val="0"/>
              </a:spcBef>
              <a:buNone/>
            </a:pPr>
            <a:endParaRPr lang="en-GB" sz="5400" dirty="0">
              <a:latin typeface="Arial" pitchFamily="34" charset="0"/>
              <a:cs typeface="Arial" pitchFamily="34" charset="0"/>
            </a:endParaRPr>
          </a:p>
          <a:p>
            <a:pPr algn="ctr">
              <a:spcBef>
                <a:spcPts val="0"/>
              </a:spcBef>
              <a:buNone/>
            </a:pPr>
            <a:r>
              <a:rPr lang="en-GB" sz="5400" dirty="0">
                <a:latin typeface="Arial" pitchFamily="34" charset="0"/>
                <a:cs typeface="Arial" pitchFamily="34" charset="0"/>
              </a:rPr>
              <a:t>Swimmers and coaches must be aware of all announcements and any notices will be available in the coaches’ kiosk</a:t>
            </a:r>
            <a:r>
              <a:rPr lang="en-GB" sz="1800" dirty="0">
                <a:latin typeface="Arial" pitchFamily="34" charset="0"/>
                <a:cs typeface="Arial" pitchFamily="34" charset="0"/>
              </a:rPr>
              <a:t>. </a:t>
            </a:r>
            <a:endParaRPr lang="en-GB" sz="800" dirty="0">
              <a:latin typeface="Arial" pitchFamily="34" charset="0"/>
              <a:cs typeface="Arial" pitchFamily="34" charset="0"/>
            </a:endParaRPr>
          </a:p>
        </p:txBody>
      </p:sp>
    </p:spTree>
    <p:extLst>
      <p:ext uri="{BB962C8B-B14F-4D97-AF65-F5344CB8AC3E}">
        <p14:creationId xmlns:p14="http://schemas.microsoft.com/office/powerpoint/2010/main" val="298004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13</a:t>
            </a:fld>
            <a:endParaRPr lang="en-GB" dirty="0"/>
          </a:p>
        </p:txBody>
      </p:sp>
      <p:sp>
        <p:nvSpPr>
          <p:cNvPr id="9" name="Footer Placeholder 2">
            <a:extLst>
              <a:ext uri="{FF2B5EF4-FFF2-40B4-BE49-F238E27FC236}">
                <a16:creationId xmlns:a16="http://schemas.microsoft.com/office/drawing/2014/main" id="{377DE323-AC20-4D9A-14D3-DB4BAC3C7804}"/>
              </a:ext>
            </a:extLst>
          </p:cNvPr>
          <p:cNvSpPr>
            <a:spLocks noGrp="1"/>
          </p:cNvSpPr>
          <p:nvPr>
            <p:ph type="title"/>
          </p:nvPr>
        </p:nvSpPr>
        <p:spPr>
          <a:xfrm>
            <a:off x="1565275" y="1172592"/>
            <a:ext cx="20189825" cy="1950021"/>
          </a:xfrm>
        </p:spPr>
        <p:txBody>
          <a:bodyPr/>
          <a:lstStyle/>
          <a:p>
            <a:pPr algn="ctr"/>
            <a:r>
              <a:rPr lang="en-GB" sz="7200" dirty="0">
                <a:solidFill>
                  <a:schemeClr val="tx1"/>
                </a:solidFill>
                <a:latin typeface="+mn-lt"/>
              </a:rPr>
              <a:t>Coaches Kiosk/Sport Information Desk </a:t>
            </a:r>
            <a:endParaRPr lang="en-GB" dirty="0">
              <a:latin typeface="+mn-lt"/>
            </a:endParaRPr>
          </a:p>
        </p:txBody>
      </p:sp>
      <p:sp>
        <p:nvSpPr>
          <p:cNvPr id="5" name="TextBox 4">
            <a:extLst>
              <a:ext uri="{FF2B5EF4-FFF2-40B4-BE49-F238E27FC236}">
                <a16:creationId xmlns:a16="http://schemas.microsoft.com/office/drawing/2014/main" id="{F2D9581D-20AE-ADC9-2E00-6FA4DAAA8788}"/>
              </a:ext>
            </a:extLst>
          </p:cNvPr>
          <p:cNvSpPr txBox="1"/>
          <p:nvPr/>
        </p:nvSpPr>
        <p:spPr>
          <a:xfrm>
            <a:off x="1397479" y="3544888"/>
            <a:ext cx="19806249" cy="3416320"/>
          </a:xfrm>
          <a:prstGeom prst="rect">
            <a:avLst/>
          </a:prstGeom>
          <a:noFill/>
        </p:spPr>
        <p:txBody>
          <a:bodyPr wrap="square">
            <a:spAutoFit/>
          </a:bodyPr>
          <a:lstStyle/>
          <a:p>
            <a:pPr algn="ctr"/>
            <a:r>
              <a:rPr lang="en-GB" sz="5400" dirty="0">
                <a:hlinkClick r:id="rId2"/>
              </a:rPr>
              <a:t>https://results.swimming.org/swimming/results/2024/AquaticsGBChamps</a:t>
            </a:r>
            <a:endParaRPr lang="en-GB" sz="5400" dirty="0"/>
          </a:p>
          <a:p>
            <a:endParaRPr lang="en-GB" sz="5400" dirty="0"/>
          </a:p>
          <a:p>
            <a:endParaRPr lang="en-GB" sz="5400" dirty="0"/>
          </a:p>
        </p:txBody>
      </p:sp>
      <p:pic>
        <p:nvPicPr>
          <p:cNvPr id="3" name="Picture 2">
            <a:extLst>
              <a:ext uri="{FF2B5EF4-FFF2-40B4-BE49-F238E27FC236}">
                <a16:creationId xmlns:a16="http://schemas.microsoft.com/office/drawing/2014/main" id="{8164AA08-F044-9BE0-6DE8-3DEFCA21D4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8100" y="5709622"/>
            <a:ext cx="7143750" cy="6833785"/>
          </a:xfrm>
          <a:prstGeom prst="rect">
            <a:avLst/>
          </a:prstGeom>
          <a:noFill/>
        </p:spPr>
      </p:pic>
    </p:spTree>
    <p:extLst>
      <p:ext uri="{BB962C8B-B14F-4D97-AF65-F5344CB8AC3E}">
        <p14:creationId xmlns:p14="http://schemas.microsoft.com/office/powerpoint/2010/main" val="376651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14</a:t>
            </a:fld>
            <a:endParaRPr lang="en-GB" dirty="0"/>
          </a:p>
        </p:txBody>
      </p:sp>
      <p:sp>
        <p:nvSpPr>
          <p:cNvPr id="9" name="Footer Placeholder 2">
            <a:extLst>
              <a:ext uri="{FF2B5EF4-FFF2-40B4-BE49-F238E27FC236}">
                <a16:creationId xmlns:a16="http://schemas.microsoft.com/office/drawing/2014/main" id="{377DE323-AC20-4D9A-14D3-DB4BAC3C7804}"/>
              </a:ext>
            </a:extLst>
          </p:cNvPr>
          <p:cNvSpPr>
            <a:spLocks noGrp="1"/>
          </p:cNvSpPr>
          <p:nvPr>
            <p:ph type="title"/>
          </p:nvPr>
        </p:nvSpPr>
        <p:spPr>
          <a:xfrm>
            <a:off x="1565275" y="2147602"/>
            <a:ext cx="20189825" cy="975011"/>
          </a:xfrm>
        </p:spPr>
        <p:txBody>
          <a:bodyPr/>
          <a:lstStyle/>
          <a:p>
            <a:pPr algn="ctr"/>
            <a:r>
              <a:rPr lang="en-GB" sz="7200" dirty="0">
                <a:solidFill>
                  <a:schemeClr val="tx1"/>
                </a:solidFill>
                <a:latin typeface="+mn-lt"/>
              </a:rPr>
              <a:t>Withdrawal from Heats</a:t>
            </a:r>
            <a:endParaRPr lang="en-GB" dirty="0">
              <a:latin typeface="+mn-lt"/>
            </a:endParaRPr>
          </a:p>
        </p:txBody>
      </p:sp>
      <p:sp>
        <p:nvSpPr>
          <p:cNvPr id="8" name="TextBox 7">
            <a:extLst>
              <a:ext uri="{FF2B5EF4-FFF2-40B4-BE49-F238E27FC236}">
                <a16:creationId xmlns:a16="http://schemas.microsoft.com/office/drawing/2014/main" id="{63839C80-30DD-A602-BC88-D45A2F39EFD7}"/>
              </a:ext>
            </a:extLst>
          </p:cNvPr>
          <p:cNvSpPr txBox="1"/>
          <p:nvPr/>
        </p:nvSpPr>
        <p:spPr>
          <a:xfrm>
            <a:off x="1725283" y="3544888"/>
            <a:ext cx="19788995" cy="6740307"/>
          </a:xfrm>
          <a:prstGeom prst="rect">
            <a:avLst/>
          </a:prstGeom>
          <a:noFill/>
        </p:spPr>
        <p:txBody>
          <a:bodyPr wrap="square">
            <a:spAutoFit/>
          </a:bodyPr>
          <a:lstStyle/>
          <a:p>
            <a:pPr algn="ctr">
              <a:buNone/>
            </a:pPr>
            <a:r>
              <a:rPr lang="en-GB" sz="5400" dirty="0">
                <a:latin typeface="Arial" pitchFamily="34" charset="0"/>
                <a:cs typeface="Arial" pitchFamily="34" charset="0"/>
              </a:rPr>
              <a:t>Withdrawals must be made by the end of the Team Leader Meeting for day 1 swims, and by 12 noon on the day before for all subsequent days. </a:t>
            </a:r>
          </a:p>
          <a:p>
            <a:pPr algn="ctr">
              <a:buNone/>
            </a:pPr>
            <a:endParaRPr lang="en-GB" sz="5400" dirty="0">
              <a:latin typeface="Arial" pitchFamily="34" charset="0"/>
              <a:cs typeface="Arial" pitchFamily="34" charset="0"/>
            </a:endParaRPr>
          </a:p>
          <a:p>
            <a:pPr algn="ctr">
              <a:buNone/>
            </a:pPr>
            <a:r>
              <a:rPr lang="en-GB" sz="5400" dirty="0">
                <a:latin typeface="Arial" pitchFamily="34" charset="0"/>
                <a:cs typeface="Arial" pitchFamily="34" charset="0"/>
              </a:rPr>
              <a:t>Withdrawals must be made electronically.</a:t>
            </a:r>
          </a:p>
          <a:p>
            <a:pPr algn="ctr">
              <a:buNone/>
            </a:pPr>
            <a:endParaRPr lang="en-GB" sz="5400" dirty="0">
              <a:latin typeface="Arial" pitchFamily="34" charset="0"/>
              <a:cs typeface="Arial" pitchFamily="34" charset="0"/>
            </a:endParaRPr>
          </a:p>
          <a:p>
            <a:pPr algn="ctr">
              <a:buNone/>
            </a:pPr>
            <a:r>
              <a:rPr lang="en-GB" sz="5400" dirty="0">
                <a:latin typeface="Arial" pitchFamily="34" charset="0"/>
                <a:cs typeface="Arial" pitchFamily="34" charset="0"/>
              </a:rPr>
              <a:t>The Heat Withdrawal Form is here:</a:t>
            </a:r>
          </a:p>
          <a:p>
            <a:pPr algn="ctr">
              <a:buNone/>
            </a:pPr>
            <a:r>
              <a:rPr lang="en-GB" sz="5400" dirty="0">
                <a:latin typeface="Arial" pitchFamily="34" charset="0"/>
                <a:cs typeface="Arial" pitchFamily="34" charset="0"/>
                <a:hlinkClick r:id="rId2"/>
              </a:rPr>
              <a:t>https://forms.sportsys.co.uk/british-championships-2024/</a:t>
            </a:r>
            <a:endParaRPr lang="en-GB" sz="800" dirty="0">
              <a:latin typeface="Arial" pitchFamily="34" charset="0"/>
              <a:cs typeface="Arial" pitchFamily="34" charset="0"/>
            </a:endParaRPr>
          </a:p>
        </p:txBody>
      </p:sp>
    </p:spTree>
    <p:extLst>
      <p:ext uri="{BB962C8B-B14F-4D97-AF65-F5344CB8AC3E}">
        <p14:creationId xmlns:p14="http://schemas.microsoft.com/office/powerpoint/2010/main" val="160778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15</a:t>
            </a:fld>
            <a:endParaRPr lang="en-GB" dirty="0"/>
          </a:p>
        </p:txBody>
      </p:sp>
      <p:sp>
        <p:nvSpPr>
          <p:cNvPr id="9" name="Footer Placeholder 2">
            <a:extLst>
              <a:ext uri="{FF2B5EF4-FFF2-40B4-BE49-F238E27FC236}">
                <a16:creationId xmlns:a16="http://schemas.microsoft.com/office/drawing/2014/main" id="{377DE323-AC20-4D9A-14D3-DB4BAC3C7804}"/>
              </a:ext>
            </a:extLst>
          </p:cNvPr>
          <p:cNvSpPr>
            <a:spLocks noGrp="1"/>
          </p:cNvSpPr>
          <p:nvPr>
            <p:ph type="title"/>
          </p:nvPr>
        </p:nvSpPr>
        <p:spPr>
          <a:xfrm>
            <a:off x="1565275" y="2147602"/>
            <a:ext cx="20189825" cy="975011"/>
          </a:xfrm>
        </p:spPr>
        <p:txBody>
          <a:bodyPr/>
          <a:lstStyle/>
          <a:p>
            <a:pPr algn="ctr"/>
            <a:r>
              <a:rPr lang="en-GB" sz="7200" dirty="0">
                <a:solidFill>
                  <a:schemeClr val="tx1"/>
                </a:solidFill>
                <a:latin typeface="+mn-lt"/>
              </a:rPr>
              <a:t>Progression from Heats</a:t>
            </a:r>
            <a:endParaRPr lang="en-GB" dirty="0">
              <a:latin typeface="+mn-lt"/>
            </a:endParaRPr>
          </a:p>
        </p:txBody>
      </p:sp>
      <p:sp>
        <p:nvSpPr>
          <p:cNvPr id="5" name="TextBox 4">
            <a:extLst>
              <a:ext uri="{FF2B5EF4-FFF2-40B4-BE49-F238E27FC236}">
                <a16:creationId xmlns:a16="http://schemas.microsoft.com/office/drawing/2014/main" id="{07B3F30F-A9A2-8ED1-CDF6-02E6D3AAE133}"/>
              </a:ext>
            </a:extLst>
          </p:cNvPr>
          <p:cNvSpPr txBox="1"/>
          <p:nvPr/>
        </p:nvSpPr>
        <p:spPr>
          <a:xfrm>
            <a:off x="1708030" y="3544888"/>
            <a:ext cx="19788996" cy="9233297"/>
          </a:xfrm>
          <a:prstGeom prst="rect">
            <a:avLst/>
          </a:prstGeom>
          <a:noFill/>
        </p:spPr>
        <p:txBody>
          <a:bodyPr wrap="square">
            <a:spAutoFit/>
          </a:bodyPr>
          <a:lstStyle/>
          <a:p>
            <a:pPr algn="ctr">
              <a:lnSpc>
                <a:spcPct val="100000"/>
              </a:lnSpc>
              <a:spcBef>
                <a:spcPts val="0"/>
              </a:spcBef>
              <a:buNone/>
            </a:pPr>
            <a:r>
              <a:rPr lang="en-GB" sz="5400" dirty="0">
                <a:latin typeface="Arial" pitchFamily="34" charset="0"/>
                <a:cs typeface="Arial" pitchFamily="34" charset="0"/>
              </a:rPr>
              <a:t>Only those competitors who have ‘Great Britain’ as their World Aquatics or World Para Swimming recognised ‘sport nationality’ and will be eligible to represent GB at the following events may progress to any Finals:</a:t>
            </a:r>
          </a:p>
          <a:p>
            <a:pPr algn="ctr">
              <a:lnSpc>
                <a:spcPct val="100000"/>
              </a:lnSpc>
              <a:spcBef>
                <a:spcPts val="0"/>
              </a:spcBef>
              <a:buNone/>
            </a:pPr>
            <a:endParaRPr lang="en-GB" sz="5400" dirty="0">
              <a:latin typeface="Arial" pitchFamily="34" charset="0"/>
              <a:cs typeface="Arial" pitchFamily="34" charset="0"/>
            </a:endParaRPr>
          </a:p>
          <a:p>
            <a:pPr algn="ctr">
              <a:lnSpc>
                <a:spcPct val="100000"/>
              </a:lnSpc>
              <a:spcBef>
                <a:spcPts val="0"/>
              </a:spcBef>
              <a:buNone/>
            </a:pPr>
            <a:r>
              <a:rPr lang="en-GB" sz="5400" dirty="0">
                <a:latin typeface="Arial" pitchFamily="34" charset="0"/>
                <a:cs typeface="Arial" pitchFamily="34" charset="0"/>
              </a:rPr>
              <a:t>2024 Olympic &amp; Paralympic Games </a:t>
            </a:r>
          </a:p>
          <a:p>
            <a:pPr algn="ctr">
              <a:lnSpc>
                <a:spcPct val="100000"/>
              </a:lnSpc>
              <a:spcBef>
                <a:spcPts val="0"/>
              </a:spcBef>
              <a:buNone/>
            </a:pPr>
            <a:r>
              <a:rPr lang="en-GB" sz="5400" dirty="0">
                <a:latin typeface="Arial" pitchFamily="34" charset="0"/>
                <a:cs typeface="Arial" pitchFamily="34" charset="0"/>
              </a:rPr>
              <a:t>2024 European Junior Championships</a:t>
            </a:r>
          </a:p>
          <a:p>
            <a:pPr algn="ctr">
              <a:lnSpc>
                <a:spcPct val="100000"/>
              </a:lnSpc>
              <a:spcBef>
                <a:spcPts val="0"/>
              </a:spcBef>
              <a:buNone/>
            </a:pPr>
            <a:endParaRPr lang="en-GB" sz="5400" dirty="0">
              <a:latin typeface="Arial" pitchFamily="34" charset="0"/>
              <a:cs typeface="Arial" pitchFamily="34" charset="0"/>
            </a:endParaRPr>
          </a:p>
          <a:p>
            <a:pPr algn="ctr">
              <a:buNone/>
            </a:pPr>
            <a:r>
              <a:rPr lang="en-GB" sz="5400" b="1" dirty="0">
                <a:solidFill>
                  <a:srgbClr val="FF0000"/>
                </a:solidFill>
                <a:latin typeface="Arial" pitchFamily="34" charset="0"/>
                <a:cs typeface="Arial" pitchFamily="34" charset="0"/>
              </a:rPr>
              <a:t>The Meet Director and Associate Director Performance Strategy and Operations shall have power to sanction any failure to conform to this.</a:t>
            </a:r>
          </a:p>
        </p:txBody>
      </p:sp>
    </p:spTree>
    <p:extLst>
      <p:ext uri="{BB962C8B-B14F-4D97-AF65-F5344CB8AC3E}">
        <p14:creationId xmlns:p14="http://schemas.microsoft.com/office/powerpoint/2010/main" val="360881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16</a:t>
            </a:fld>
            <a:endParaRPr lang="en-GB" dirty="0"/>
          </a:p>
        </p:txBody>
      </p:sp>
      <p:sp>
        <p:nvSpPr>
          <p:cNvPr id="9" name="Footer Placeholder 2">
            <a:extLst>
              <a:ext uri="{FF2B5EF4-FFF2-40B4-BE49-F238E27FC236}">
                <a16:creationId xmlns:a16="http://schemas.microsoft.com/office/drawing/2014/main" id="{377DE323-AC20-4D9A-14D3-DB4BAC3C7804}"/>
              </a:ext>
            </a:extLst>
          </p:cNvPr>
          <p:cNvSpPr>
            <a:spLocks noGrp="1"/>
          </p:cNvSpPr>
          <p:nvPr>
            <p:ph type="title"/>
          </p:nvPr>
        </p:nvSpPr>
        <p:spPr>
          <a:xfrm>
            <a:off x="1565275" y="2147602"/>
            <a:ext cx="20189825" cy="975011"/>
          </a:xfrm>
        </p:spPr>
        <p:txBody>
          <a:bodyPr/>
          <a:lstStyle/>
          <a:p>
            <a:pPr algn="ctr"/>
            <a:r>
              <a:rPr lang="en-GB" sz="7200">
                <a:solidFill>
                  <a:schemeClr val="tx1"/>
                </a:solidFill>
                <a:latin typeface="+mn-lt"/>
              </a:rPr>
              <a:t>Non-British Swimmers – Men’s </a:t>
            </a:r>
            <a:endParaRPr lang="en-GB" dirty="0">
              <a:latin typeface="+mn-lt"/>
            </a:endParaRPr>
          </a:p>
        </p:txBody>
      </p:sp>
      <p:graphicFrame>
        <p:nvGraphicFramePr>
          <p:cNvPr id="6" name="Table 5">
            <a:extLst>
              <a:ext uri="{FF2B5EF4-FFF2-40B4-BE49-F238E27FC236}">
                <a16:creationId xmlns:a16="http://schemas.microsoft.com/office/drawing/2014/main" id="{804A447B-D075-B999-B417-2884FBA7D4DF}"/>
              </a:ext>
            </a:extLst>
          </p:cNvPr>
          <p:cNvGraphicFramePr>
            <a:graphicFrameLocks noGrp="1"/>
          </p:cNvGraphicFramePr>
          <p:nvPr>
            <p:extLst>
              <p:ext uri="{D42A27DB-BD31-4B8C-83A1-F6EECF244321}">
                <p14:modId xmlns:p14="http://schemas.microsoft.com/office/powerpoint/2010/main" val="558264856"/>
              </p:ext>
            </p:extLst>
          </p:nvPr>
        </p:nvGraphicFramePr>
        <p:xfrm>
          <a:off x="4787900" y="3653124"/>
          <a:ext cx="13744574" cy="7915274"/>
        </p:xfrm>
        <a:graphic>
          <a:graphicData uri="http://schemas.openxmlformats.org/drawingml/2006/table">
            <a:tbl>
              <a:tblPr/>
              <a:tblGrid>
                <a:gridCol w="3024717">
                  <a:extLst>
                    <a:ext uri="{9D8B030D-6E8A-4147-A177-3AD203B41FA5}">
                      <a16:colId xmlns:a16="http://schemas.microsoft.com/office/drawing/2014/main" val="1376200561"/>
                    </a:ext>
                  </a:extLst>
                </a:gridCol>
                <a:gridCol w="3304422">
                  <a:extLst>
                    <a:ext uri="{9D8B030D-6E8A-4147-A177-3AD203B41FA5}">
                      <a16:colId xmlns:a16="http://schemas.microsoft.com/office/drawing/2014/main" val="2555048454"/>
                    </a:ext>
                  </a:extLst>
                </a:gridCol>
                <a:gridCol w="4006936">
                  <a:extLst>
                    <a:ext uri="{9D8B030D-6E8A-4147-A177-3AD203B41FA5}">
                      <a16:colId xmlns:a16="http://schemas.microsoft.com/office/drawing/2014/main" val="1206965708"/>
                    </a:ext>
                  </a:extLst>
                </a:gridCol>
                <a:gridCol w="3408499">
                  <a:extLst>
                    <a:ext uri="{9D8B030D-6E8A-4147-A177-3AD203B41FA5}">
                      <a16:colId xmlns:a16="http://schemas.microsoft.com/office/drawing/2014/main" val="2878341497"/>
                    </a:ext>
                  </a:extLst>
                </a:gridCol>
              </a:tblGrid>
              <a:tr h="725839">
                <a:tc>
                  <a:txBody>
                    <a:bodyPr/>
                    <a:lstStyle/>
                    <a:p>
                      <a:pPr algn="ctr" fontAlgn="ctr"/>
                      <a:r>
                        <a:rPr lang="en-GB" sz="3600" b="0" i="0" u="none" strike="noStrike" dirty="0" err="1">
                          <a:solidFill>
                            <a:srgbClr val="000000"/>
                          </a:solidFill>
                          <a:effectLst/>
                          <a:latin typeface="Arial" panose="020B0604020202020204" pitchFamily="34" charset="0"/>
                        </a:rPr>
                        <a:t>Abduljabar</a:t>
                      </a:r>
                      <a:endParaRPr lang="en-GB" sz="36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a:solidFill>
                            <a:srgbClr val="000000"/>
                          </a:solidFill>
                          <a:effectLst/>
                          <a:latin typeface="Arial" panose="020B0604020202020204" pitchFamily="34" charset="0"/>
                        </a:rPr>
                        <a:t>Adama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a:solidFill>
                            <a:srgbClr val="000000"/>
                          </a:solidFill>
                          <a:effectLst/>
                          <a:latin typeface="Arial" panose="020B0604020202020204" pitchFamily="34" charset="0"/>
                        </a:rPr>
                        <a:t>Mt Kelly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a:solidFill>
                            <a:srgbClr val="000000"/>
                          </a:solidFill>
                          <a:effectLst/>
                          <a:latin typeface="Arial" panose="020B0604020202020204" pitchFamily="34" charset="0"/>
                        </a:rPr>
                        <a:t>Nigeria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0006999"/>
                  </a:ext>
                </a:extLst>
              </a:tr>
              <a:tr h="725839">
                <a:tc>
                  <a:txBody>
                    <a:bodyPr/>
                    <a:lstStyle/>
                    <a:p>
                      <a:pPr algn="ctr" fontAlgn="ctr"/>
                      <a:r>
                        <a:rPr lang="en-GB" sz="3600" b="0" i="0" u="none" strike="noStrike" dirty="0">
                          <a:solidFill>
                            <a:srgbClr val="000000"/>
                          </a:solidFill>
                          <a:effectLst/>
                          <a:latin typeface="Arial" panose="020B0604020202020204" pitchFamily="34" charset="0"/>
                        </a:rPr>
                        <a:t>Jad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dirty="0">
                          <a:solidFill>
                            <a:srgbClr val="000000"/>
                          </a:solidFill>
                          <a:effectLst/>
                          <a:latin typeface="Arial" panose="020B0604020202020204" pitchFamily="34" charset="0"/>
                        </a:rPr>
                        <a:t>El </a:t>
                      </a:r>
                      <a:r>
                        <a:rPr lang="en-GB" sz="3600" b="0" i="0" u="none" strike="noStrike" dirty="0" err="1">
                          <a:solidFill>
                            <a:srgbClr val="000000"/>
                          </a:solidFill>
                          <a:effectLst/>
                          <a:latin typeface="Arial" panose="020B0604020202020204" pitchFamily="34" charset="0"/>
                        </a:rPr>
                        <a:t>Ghaziri</a:t>
                      </a:r>
                      <a:endParaRPr lang="en-GB" sz="36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a:solidFill>
                            <a:srgbClr val="000000"/>
                          </a:solidFill>
                          <a:effectLst/>
                          <a:latin typeface="Arial" panose="020B0604020202020204" pitchFamily="34" charset="0"/>
                        </a:rPr>
                        <a:t>Mt Kelly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a:solidFill>
                            <a:srgbClr val="000000"/>
                          </a:solidFill>
                          <a:effectLst/>
                          <a:latin typeface="Arial" panose="020B0604020202020204" pitchFamily="34" charset="0"/>
                        </a:rPr>
                        <a:t>Canada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7754610"/>
                  </a:ext>
                </a:extLst>
              </a:tr>
              <a:tr h="725839">
                <a:tc>
                  <a:txBody>
                    <a:bodyPr/>
                    <a:lstStyle/>
                    <a:p>
                      <a:pPr algn="ctr" fontAlgn="ctr"/>
                      <a:r>
                        <a:rPr lang="en-GB" sz="3600" b="0" i="0" u="none" strike="noStrike">
                          <a:solidFill>
                            <a:srgbClr val="000000"/>
                          </a:solidFill>
                          <a:effectLst/>
                          <a:latin typeface="Arial" panose="020B0604020202020204" pitchFamily="34" charset="0"/>
                        </a:rPr>
                        <a:t>Gideon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a:solidFill>
                            <a:srgbClr val="000000"/>
                          </a:solidFill>
                          <a:effectLst/>
                          <a:latin typeface="Arial" panose="020B0604020202020204" pitchFamily="34" charset="0"/>
                        </a:rPr>
                        <a:t>Hollinsky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a:solidFill>
                            <a:srgbClr val="000000"/>
                          </a:solidFill>
                          <a:effectLst/>
                          <a:latin typeface="Arial" panose="020B0604020202020204" pitchFamily="34" charset="0"/>
                        </a:rPr>
                        <a:t>Swansea Uni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a:solidFill>
                            <a:srgbClr val="000000"/>
                          </a:solidFill>
                          <a:effectLst/>
                          <a:latin typeface="Arial" panose="020B0604020202020204" pitchFamily="34" charset="0"/>
                        </a:rPr>
                        <a:t>Austria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8982386"/>
                  </a:ext>
                </a:extLst>
              </a:tr>
              <a:tr h="725839">
                <a:tc>
                  <a:txBody>
                    <a:bodyPr/>
                    <a:lstStyle/>
                    <a:p>
                      <a:pPr algn="ctr" fontAlgn="ctr"/>
                      <a:r>
                        <a:rPr lang="en-GB" sz="3600" b="0" i="0" u="none" strike="noStrike">
                          <a:solidFill>
                            <a:srgbClr val="000000"/>
                          </a:solidFill>
                          <a:effectLst/>
                          <a:latin typeface="Arial" panose="020B0604020202020204" pitchFamily="34" charset="0"/>
                        </a:rPr>
                        <a:t>Josh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dirty="0">
                          <a:solidFill>
                            <a:srgbClr val="000000"/>
                          </a:solidFill>
                          <a:effectLst/>
                          <a:latin typeface="Arial" panose="020B0604020202020204" pitchFamily="34" charset="0"/>
                        </a:rPr>
                        <a:t>Kirlew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a:solidFill>
                            <a:srgbClr val="000000"/>
                          </a:solidFill>
                          <a:effectLst/>
                          <a:latin typeface="Arial" panose="020B0604020202020204" pitchFamily="34" charset="0"/>
                        </a:rPr>
                        <a:t>Enfield Sq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a:solidFill>
                            <a:srgbClr val="000000"/>
                          </a:solidFill>
                          <a:effectLst/>
                          <a:latin typeface="Arial" panose="020B0604020202020204" pitchFamily="34" charset="0"/>
                        </a:rPr>
                        <a:t>Jamaica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8081116"/>
                  </a:ext>
                </a:extLst>
              </a:tr>
              <a:tr h="725839">
                <a:tc>
                  <a:txBody>
                    <a:bodyPr/>
                    <a:lstStyle/>
                    <a:p>
                      <a:pPr algn="ctr" fontAlgn="ctr"/>
                      <a:r>
                        <a:rPr lang="en-GB" sz="3600" b="0" i="0" u="none" strike="noStrike">
                          <a:solidFill>
                            <a:srgbClr val="000000"/>
                          </a:solidFill>
                          <a:effectLst/>
                          <a:latin typeface="Arial" panose="020B0604020202020204" pitchFamily="34" charset="0"/>
                        </a:rPr>
                        <a:t>Timothy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a:solidFill>
                            <a:srgbClr val="000000"/>
                          </a:solidFill>
                          <a:effectLst/>
                          <a:latin typeface="Arial" panose="020B0604020202020204" pitchFamily="34" charset="0"/>
                        </a:rPr>
                        <a:t>Leberl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dirty="0">
                          <a:solidFill>
                            <a:srgbClr val="000000"/>
                          </a:solidFill>
                          <a:effectLst/>
                          <a:latin typeface="Arial" panose="020B0604020202020204" pitchFamily="34" charset="0"/>
                        </a:rPr>
                        <a:t>Beckenham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a:solidFill>
                            <a:srgbClr val="000000"/>
                          </a:solidFill>
                          <a:effectLst/>
                          <a:latin typeface="Arial" panose="020B0604020202020204" pitchFamily="34" charset="0"/>
                        </a:rPr>
                        <a:t>Mauritius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2456194"/>
                  </a:ext>
                </a:extLst>
              </a:tr>
              <a:tr h="725839">
                <a:tc>
                  <a:txBody>
                    <a:bodyPr/>
                    <a:lstStyle/>
                    <a:p>
                      <a:pPr algn="ctr" fontAlgn="ctr"/>
                      <a:r>
                        <a:rPr lang="en-GB" sz="3600" b="0" i="0" u="none" strike="noStrike">
                          <a:solidFill>
                            <a:srgbClr val="000000"/>
                          </a:solidFill>
                          <a:effectLst/>
                          <a:latin typeface="Arial" panose="020B0604020202020204" pitchFamily="34" charset="0"/>
                        </a:rPr>
                        <a:t>Denys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a:solidFill>
                            <a:srgbClr val="000000"/>
                          </a:solidFill>
                          <a:effectLst/>
                          <a:latin typeface="Arial" panose="020B0604020202020204" pitchFamily="34" charset="0"/>
                        </a:rPr>
                        <a:t>Mialkovskyi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dirty="0">
                          <a:solidFill>
                            <a:srgbClr val="000000"/>
                          </a:solidFill>
                          <a:effectLst/>
                          <a:latin typeface="Arial" panose="020B0604020202020204" pitchFamily="34" charset="0"/>
                        </a:rPr>
                        <a:t>RTW Monson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dirty="0">
                          <a:solidFill>
                            <a:srgbClr val="000000"/>
                          </a:solidFill>
                          <a:effectLst/>
                          <a:latin typeface="Arial" panose="020B0604020202020204" pitchFamily="34" charset="0"/>
                        </a:rPr>
                        <a:t>Ukraine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852391"/>
                  </a:ext>
                </a:extLst>
              </a:tr>
              <a:tr h="725839">
                <a:tc>
                  <a:txBody>
                    <a:bodyPr/>
                    <a:lstStyle/>
                    <a:p>
                      <a:pPr algn="ctr" fontAlgn="ctr"/>
                      <a:r>
                        <a:rPr lang="en-GB" sz="3600" b="0" i="0" u="none" strike="noStrike">
                          <a:solidFill>
                            <a:srgbClr val="000000"/>
                          </a:solidFill>
                          <a:effectLst/>
                          <a:latin typeface="Arial" panose="020B0604020202020204" pitchFamily="34" charset="0"/>
                        </a:rPr>
                        <a:t>Antonio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a:solidFill>
                            <a:srgbClr val="000000"/>
                          </a:solidFill>
                          <a:effectLst/>
                          <a:latin typeface="Arial" panose="020B0604020202020204" pitchFamily="34" charset="0"/>
                        </a:rPr>
                        <a:t>Nikolaou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dirty="0">
                          <a:solidFill>
                            <a:srgbClr val="000000"/>
                          </a:solidFill>
                          <a:effectLst/>
                          <a:latin typeface="Arial" panose="020B0604020202020204" pitchFamily="34" charset="0"/>
                        </a:rPr>
                        <a:t>Swansea Uni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dirty="0">
                          <a:solidFill>
                            <a:srgbClr val="000000"/>
                          </a:solidFill>
                          <a:effectLst/>
                          <a:latin typeface="Arial" panose="020B0604020202020204" pitchFamily="34" charset="0"/>
                        </a:rPr>
                        <a:t>Cyprus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0367357"/>
                  </a:ext>
                </a:extLst>
              </a:tr>
              <a:tr h="725839">
                <a:tc>
                  <a:txBody>
                    <a:bodyPr/>
                    <a:lstStyle/>
                    <a:p>
                      <a:pPr algn="ctr" fontAlgn="ctr"/>
                      <a:r>
                        <a:rPr lang="en-GB" sz="3600" b="0" i="0" u="none" strike="noStrike">
                          <a:solidFill>
                            <a:srgbClr val="000000"/>
                          </a:solidFill>
                          <a:effectLst/>
                          <a:latin typeface="Arial" panose="020B0604020202020204" pitchFamily="34" charset="0"/>
                        </a:rPr>
                        <a:t>Matei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a:solidFill>
                            <a:srgbClr val="000000"/>
                          </a:solidFill>
                          <a:effectLst/>
                          <a:latin typeface="Arial" panose="020B0604020202020204" pitchFamily="34" charset="0"/>
                        </a:rPr>
                        <a:t>Radu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a:solidFill>
                            <a:srgbClr val="000000"/>
                          </a:solidFill>
                          <a:effectLst/>
                          <a:latin typeface="Arial" panose="020B0604020202020204" pitchFamily="34" charset="0"/>
                        </a:rPr>
                        <a:t>Plymouth Lea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dirty="0">
                          <a:solidFill>
                            <a:srgbClr val="000000"/>
                          </a:solidFill>
                          <a:effectLst/>
                          <a:latin typeface="Arial" panose="020B0604020202020204" pitchFamily="34" charset="0"/>
                        </a:rPr>
                        <a:t>Romania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069715"/>
                  </a:ext>
                </a:extLst>
              </a:tr>
              <a:tr h="725839">
                <a:tc>
                  <a:txBody>
                    <a:bodyPr/>
                    <a:lstStyle/>
                    <a:p>
                      <a:pPr algn="ctr" fontAlgn="ctr"/>
                      <a:r>
                        <a:rPr lang="en-GB" sz="3600" b="0" i="0" u="none" strike="noStrike">
                          <a:solidFill>
                            <a:srgbClr val="000000"/>
                          </a:solidFill>
                          <a:effectLst/>
                          <a:latin typeface="Arial" panose="020B0604020202020204" pitchFamily="34" charset="0"/>
                        </a:rPr>
                        <a:t>Phelipe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a:solidFill>
                            <a:srgbClr val="000000"/>
                          </a:solidFill>
                          <a:effectLst/>
                          <a:latin typeface="Arial" panose="020B0604020202020204" pitchFamily="34" charset="0"/>
                        </a:rPr>
                        <a:t>Rodrigues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a:solidFill>
                            <a:srgbClr val="000000"/>
                          </a:solidFill>
                          <a:effectLst/>
                          <a:latin typeface="Arial" panose="020B0604020202020204" pitchFamily="34" charset="0"/>
                        </a:rPr>
                        <a:t>Co Manch Aq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dirty="0">
                          <a:solidFill>
                            <a:srgbClr val="000000"/>
                          </a:solidFill>
                          <a:effectLst/>
                          <a:latin typeface="Arial" panose="020B0604020202020204" pitchFamily="34" charset="0"/>
                        </a:rPr>
                        <a:t>Brazil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6340099"/>
                  </a:ext>
                </a:extLst>
              </a:tr>
              <a:tr h="725839">
                <a:tc>
                  <a:txBody>
                    <a:bodyPr/>
                    <a:lstStyle/>
                    <a:p>
                      <a:pPr algn="ctr" fontAlgn="ctr"/>
                      <a:r>
                        <a:rPr lang="en-GB" sz="3600" b="0" i="0" u="none" strike="noStrike">
                          <a:solidFill>
                            <a:srgbClr val="000000"/>
                          </a:solidFill>
                          <a:effectLst/>
                          <a:latin typeface="Arial" panose="020B0604020202020204" pitchFamily="34" charset="0"/>
                        </a:rPr>
                        <a:t>Adam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a:solidFill>
                            <a:srgbClr val="000000"/>
                          </a:solidFill>
                          <a:effectLst/>
                          <a:latin typeface="Arial" panose="020B0604020202020204" pitchFamily="34" charset="0"/>
                        </a:rPr>
                        <a:t>Wilson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a:solidFill>
                            <a:srgbClr val="000000"/>
                          </a:solidFill>
                          <a:effectLst/>
                          <a:latin typeface="Arial" panose="020B0604020202020204" pitchFamily="34" charset="0"/>
                        </a:rPr>
                        <a:t>Lboro Uni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dirty="0">
                          <a:solidFill>
                            <a:srgbClr val="000000"/>
                          </a:solidFill>
                          <a:effectLst/>
                          <a:latin typeface="Arial" panose="020B0604020202020204" pitchFamily="34" charset="0"/>
                        </a:rPr>
                        <a:t>Ireland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4242677"/>
                  </a:ext>
                </a:extLst>
              </a:tr>
              <a:tr h="656884">
                <a:tc>
                  <a:txBody>
                    <a:bodyPr/>
                    <a:lstStyle/>
                    <a:p>
                      <a:pPr algn="ctr" fontAlgn="ctr"/>
                      <a:r>
                        <a:rPr lang="en-GB" sz="3600" b="0" i="0" u="none" strike="noStrike">
                          <a:solidFill>
                            <a:srgbClr val="000000"/>
                          </a:solidFill>
                          <a:effectLst/>
                          <a:latin typeface="Arial" panose="020B0604020202020204" pitchFamily="34" charset="0"/>
                        </a:rPr>
                        <a:t>Thomas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a:solidFill>
                            <a:srgbClr val="000000"/>
                          </a:solidFill>
                          <a:effectLst/>
                          <a:latin typeface="Arial" panose="020B0604020202020204" pitchFamily="34" charset="0"/>
                        </a:rPr>
                        <a:t>Wilkinson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a:solidFill>
                            <a:srgbClr val="000000"/>
                          </a:solidFill>
                          <a:effectLst/>
                          <a:latin typeface="Arial" panose="020B0604020202020204" pitchFamily="34" charset="0"/>
                        </a:rPr>
                        <a:t>Chesterfield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3600" b="0" i="0" u="none" strike="noStrike" dirty="0">
                          <a:solidFill>
                            <a:srgbClr val="000000"/>
                          </a:solidFill>
                          <a:effectLst/>
                          <a:latin typeface="Arial" panose="020B0604020202020204" pitchFamily="34" charset="0"/>
                        </a:rPr>
                        <a:t>Ireland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5948324"/>
                  </a:ext>
                </a:extLst>
              </a:tr>
            </a:tbl>
          </a:graphicData>
        </a:graphic>
      </p:graphicFrame>
    </p:spTree>
    <p:extLst>
      <p:ext uri="{BB962C8B-B14F-4D97-AF65-F5344CB8AC3E}">
        <p14:creationId xmlns:p14="http://schemas.microsoft.com/office/powerpoint/2010/main" val="291669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17</a:t>
            </a:fld>
            <a:endParaRPr lang="en-GB" dirty="0"/>
          </a:p>
        </p:txBody>
      </p:sp>
      <p:sp>
        <p:nvSpPr>
          <p:cNvPr id="9" name="Footer Placeholder 2">
            <a:extLst>
              <a:ext uri="{FF2B5EF4-FFF2-40B4-BE49-F238E27FC236}">
                <a16:creationId xmlns:a16="http://schemas.microsoft.com/office/drawing/2014/main" id="{377DE323-AC20-4D9A-14D3-DB4BAC3C7804}"/>
              </a:ext>
            </a:extLst>
          </p:cNvPr>
          <p:cNvSpPr>
            <a:spLocks noGrp="1"/>
          </p:cNvSpPr>
          <p:nvPr>
            <p:ph type="title"/>
          </p:nvPr>
        </p:nvSpPr>
        <p:spPr>
          <a:xfrm>
            <a:off x="1565275" y="2147602"/>
            <a:ext cx="20189825" cy="975011"/>
          </a:xfrm>
        </p:spPr>
        <p:txBody>
          <a:bodyPr/>
          <a:lstStyle/>
          <a:p>
            <a:pPr algn="ctr"/>
            <a:r>
              <a:rPr lang="en-GB" sz="7200" dirty="0">
                <a:solidFill>
                  <a:schemeClr val="tx1"/>
                </a:solidFill>
                <a:latin typeface="+mn-lt"/>
              </a:rPr>
              <a:t>Non-British Swimmers – </a:t>
            </a:r>
            <a:r>
              <a:rPr lang="en-GB" sz="7200" dirty="0" err="1">
                <a:solidFill>
                  <a:schemeClr val="tx1"/>
                </a:solidFill>
                <a:latin typeface="+mn-lt"/>
              </a:rPr>
              <a:t>WOMen’s</a:t>
            </a:r>
            <a:r>
              <a:rPr lang="en-GB" sz="7200" dirty="0">
                <a:solidFill>
                  <a:schemeClr val="tx1"/>
                </a:solidFill>
                <a:latin typeface="+mn-lt"/>
              </a:rPr>
              <a:t> </a:t>
            </a:r>
            <a:endParaRPr lang="en-GB" dirty="0">
              <a:latin typeface="+mn-lt"/>
            </a:endParaRPr>
          </a:p>
        </p:txBody>
      </p:sp>
      <p:graphicFrame>
        <p:nvGraphicFramePr>
          <p:cNvPr id="3" name="Table 2">
            <a:extLst>
              <a:ext uri="{FF2B5EF4-FFF2-40B4-BE49-F238E27FC236}">
                <a16:creationId xmlns:a16="http://schemas.microsoft.com/office/drawing/2014/main" id="{5319D356-6C5C-81FE-AFAB-020A41793B63}"/>
              </a:ext>
            </a:extLst>
          </p:cNvPr>
          <p:cNvGraphicFramePr>
            <a:graphicFrameLocks noGrp="1"/>
          </p:cNvGraphicFramePr>
          <p:nvPr>
            <p:extLst>
              <p:ext uri="{D42A27DB-BD31-4B8C-83A1-F6EECF244321}">
                <p14:modId xmlns:p14="http://schemas.microsoft.com/office/powerpoint/2010/main" val="3159841178"/>
              </p:ext>
            </p:extLst>
          </p:nvPr>
        </p:nvGraphicFramePr>
        <p:xfrm>
          <a:off x="5086350" y="3971924"/>
          <a:ext cx="13373100" cy="7596472"/>
        </p:xfrm>
        <a:graphic>
          <a:graphicData uri="http://schemas.openxmlformats.org/drawingml/2006/table">
            <a:tbl>
              <a:tblPr/>
              <a:tblGrid>
                <a:gridCol w="3751593">
                  <a:extLst>
                    <a:ext uri="{9D8B030D-6E8A-4147-A177-3AD203B41FA5}">
                      <a16:colId xmlns:a16="http://schemas.microsoft.com/office/drawing/2014/main" val="585799892"/>
                    </a:ext>
                  </a:extLst>
                </a:gridCol>
                <a:gridCol w="2965853">
                  <a:extLst>
                    <a:ext uri="{9D8B030D-6E8A-4147-A177-3AD203B41FA5}">
                      <a16:colId xmlns:a16="http://schemas.microsoft.com/office/drawing/2014/main" val="904756015"/>
                    </a:ext>
                  </a:extLst>
                </a:gridCol>
                <a:gridCol w="3596388">
                  <a:extLst>
                    <a:ext uri="{9D8B030D-6E8A-4147-A177-3AD203B41FA5}">
                      <a16:colId xmlns:a16="http://schemas.microsoft.com/office/drawing/2014/main" val="1443294849"/>
                    </a:ext>
                  </a:extLst>
                </a:gridCol>
                <a:gridCol w="3059266">
                  <a:extLst>
                    <a:ext uri="{9D8B030D-6E8A-4147-A177-3AD203B41FA5}">
                      <a16:colId xmlns:a16="http://schemas.microsoft.com/office/drawing/2014/main" val="2939242032"/>
                    </a:ext>
                  </a:extLst>
                </a:gridCol>
              </a:tblGrid>
              <a:tr h="949559">
                <a:tc>
                  <a:txBody>
                    <a:bodyPr/>
                    <a:lstStyle/>
                    <a:p>
                      <a:pPr algn="ctr" fontAlgn="ctr"/>
                      <a:r>
                        <a:rPr lang="en-GB" sz="4000" b="0" i="0" u="none" strike="noStrike" dirty="0">
                          <a:solidFill>
                            <a:srgbClr val="000000"/>
                          </a:solidFill>
                          <a:effectLst/>
                          <a:latin typeface="Arial" panose="020B0604020202020204" pitchFamily="34" charset="0"/>
                        </a:rPr>
                        <a:t>Ekaterina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4000" b="0" i="0" u="none" strike="noStrike">
                          <a:solidFill>
                            <a:srgbClr val="000000"/>
                          </a:solidFill>
                          <a:effectLst/>
                          <a:latin typeface="Arial" panose="020B0604020202020204" pitchFamily="34" charset="0"/>
                        </a:rPr>
                        <a:t>Avramova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4000" b="0" i="0" u="none" strike="noStrike">
                          <a:solidFill>
                            <a:srgbClr val="000000"/>
                          </a:solidFill>
                          <a:effectLst/>
                          <a:latin typeface="Arial" panose="020B0604020202020204" pitchFamily="34" charset="0"/>
                        </a:rPr>
                        <a:t>Ealing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4000" b="0" i="0" u="none" strike="noStrike">
                          <a:solidFill>
                            <a:srgbClr val="000000"/>
                          </a:solidFill>
                          <a:effectLst/>
                          <a:latin typeface="Arial" panose="020B0604020202020204" pitchFamily="34" charset="0"/>
                        </a:rPr>
                        <a:t>Turkey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1047285"/>
                  </a:ext>
                </a:extLst>
              </a:tr>
              <a:tr h="949559">
                <a:tc>
                  <a:txBody>
                    <a:bodyPr/>
                    <a:lstStyle/>
                    <a:p>
                      <a:pPr algn="ctr" fontAlgn="ctr"/>
                      <a:r>
                        <a:rPr lang="en-GB" sz="4000" b="0" i="0" u="none" strike="noStrike">
                          <a:solidFill>
                            <a:srgbClr val="000000"/>
                          </a:solidFill>
                          <a:effectLst/>
                          <a:latin typeface="Arial" panose="020B0604020202020204" pitchFamily="34" charset="0"/>
                        </a:rPr>
                        <a:t>Lucie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4000" b="0" i="0" u="none" strike="noStrike">
                          <a:solidFill>
                            <a:srgbClr val="000000"/>
                          </a:solidFill>
                          <a:effectLst/>
                          <a:latin typeface="Arial" panose="020B0604020202020204" pitchFamily="34" charset="0"/>
                        </a:rPr>
                        <a:t>Hanquet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4000" b="0" i="0" u="none" strike="noStrike">
                          <a:solidFill>
                            <a:srgbClr val="000000"/>
                          </a:solidFill>
                          <a:effectLst/>
                          <a:latin typeface="Arial" panose="020B0604020202020204" pitchFamily="34" charset="0"/>
                        </a:rPr>
                        <a:t>Lboro Uni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4000" b="0" i="0" u="none" strike="noStrike">
                          <a:solidFill>
                            <a:srgbClr val="000000"/>
                          </a:solidFill>
                          <a:effectLst/>
                          <a:latin typeface="Arial" panose="020B0604020202020204" pitchFamily="34" charset="0"/>
                        </a:rPr>
                        <a:t>Belgium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7382729"/>
                  </a:ext>
                </a:extLst>
              </a:tr>
              <a:tr h="949559">
                <a:tc>
                  <a:txBody>
                    <a:bodyPr/>
                    <a:lstStyle/>
                    <a:p>
                      <a:pPr algn="ctr" fontAlgn="ctr"/>
                      <a:r>
                        <a:rPr lang="en-GB" sz="4000" b="0" i="0" u="none" strike="noStrike">
                          <a:solidFill>
                            <a:srgbClr val="000000"/>
                          </a:solidFill>
                          <a:effectLst/>
                          <a:latin typeface="Arial" panose="020B0604020202020204" pitchFamily="34" charset="0"/>
                        </a:rPr>
                        <a:t>Claire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4000" b="0" i="0" u="none" strike="noStrike">
                          <a:solidFill>
                            <a:srgbClr val="000000"/>
                          </a:solidFill>
                          <a:effectLst/>
                          <a:latin typeface="Arial" panose="020B0604020202020204" pitchFamily="34" charset="0"/>
                        </a:rPr>
                        <a:t>Huellou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4000" b="0" i="0" u="none" strike="noStrike" dirty="0">
                          <a:solidFill>
                            <a:srgbClr val="000000"/>
                          </a:solidFill>
                          <a:effectLst/>
                          <a:latin typeface="Arial" panose="020B0604020202020204" pitchFamily="34" charset="0"/>
                        </a:rPr>
                        <a:t>Plymouth Lea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4000" b="0" i="0" u="none" strike="noStrike">
                          <a:solidFill>
                            <a:srgbClr val="000000"/>
                          </a:solidFill>
                          <a:effectLst/>
                          <a:latin typeface="Arial" panose="020B0604020202020204" pitchFamily="34" charset="0"/>
                        </a:rPr>
                        <a:t>France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5574098"/>
                  </a:ext>
                </a:extLst>
              </a:tr>
              <a:tr h="949559">
                <a:tc>
                  <a:txBody>
                    <a:bodyPr/>
                    <a:lstStyle/>
                    <a:p>
                      <a:pPr algn="ctr" fontAlgn="ctr"/>
                      <a:r>
                        <a:rPr lang="en-GB" sz="4000" b="0" i="0" u="none" strike="noStrike">
                          <a:solidFill>
                            <a:srgbClr val="000000"/>
                          </a:solidFill>
                          <a:effectLst/>
                          <a:latin typeface="Arial" panose="020B0604020202020204" pitchFamily="34" charset="0"/>
                        </a:rPr>
                        <a:t>Mariia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4000" b="0" i="0" u="none" strike="noStrike">
                          <a:solidFill>
                            <a:srgbClr val="000000"/>
                          </a:solidFill>
                          <a:effectLst/>
                          <a:latin typeface="Arial" panose="020B0604020202020204" pitchFamily="34" charset="0"/>
                        </a:rPr>
                        <a:t>Mishchenko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4000" b="0" i="0" u="none" strike="noStrike">
                          <a:solidFill>
                            <a:srgbClr val="000000"/>
                          </a:solidFill>
                          <a:effectLst/>
                          <a:latin typeface="Arial" panose="020B0604020202020204" pitchFamily="34" charset="0"/>
                        </a:rPr>
                        <a:t>UoAPS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4000" b="0" i="0" u="none" strike="noStrike">
                          <a:solidFill>
                            <a:srgbClr val="000000"/>
                          </a:solidFill>
                          <a:effectLst/>
                          <a:latin typeface="Arial" panose="020B0604020202020204" pitchFamily="34" charset="0"/>
                        </a:rPr>
                        <a:t>Ukraine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8311116"/>
                  </a:ext>
                </a:extLst>
              </a:tr>
              <a:tr h="949559">
                <a:tc>
                  <a:txBody>
                    <a:bodyPr/>
                    <a:lstStyle/>
                    <a:p>
                      <a:pPr algn="ctr" fontAlgn="ctr"/>
                      <a:r>
                        <a:rPr lang="en-GB" sz="4000" b="0" i="0" u="none" strike="noStrike">
                          <a:solidFill>
                            <a:srgbClr val="000000"/>
                          </a:solidFill>
                          <a:effectLst/>
                          <a:latin typeface="Arial" panose="020B0604020202020204" pitchFamily="34" charset="0"/>
                        </a:rPr>
                        <a:t>Gaurika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4000" b="0" i="0" u="none" strike="noStrike">
                          <a:solidFill>
                            <a:srgbClr val="000000"/>
                          </a:solidFill>
                          <a:effectLst/>
                          <a:latin typeface="Arial" panose="020B0604020202020204" pitchFamily="34" charset="0"/>
                        </a:rPr>
                        <a:t>Singh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4000" b="0" i="0" u="none" strike="noStrike">
                          <a:solidFill>
                            <a:srgbClr val="000000"/>
                          </a:solidFill>
                          <a:effectLst/>
                          <a:latin typeface="Arial" panose="020B0604020202020204" pitchFamily="34" charset="0"/>
                        </a:rPr>
                        <a:t>Camden Swiss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4000" b="0" i="0" u="none" strike="noStrike" dirty="0">
                          <a:solidFill>
                            <a:srgbClr val="000000"/>
                          </a:solidFill>
                          <a:effectLst/>
                          <a:latin typeface="Arial" panose="020B0604020202020204" pitchFamily="34" charset="0"/>
                        </a:rPr>
                        <a:t>Nepal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8836091"/>
                  </a:ext>
                </a:extLst>
              </a:tr>
              <a:tr h="949559">
                <a:tc>
                  <a:txBody>
                    <a:bodyPr/>
                    <a:lstStyle/>
                    <a:p>
                      <a:pPr algn="ctr" fontAlgn="ctr"/>
                      <a:r>
                        <a:rPr lang="en-GB" sz="4000" b="0" i="0" u="none" strike="noStrike">
                          <a:solidFill>
                            <a:srgbClr val="000000"/>
                          </a:solidFill>
                          <a:effectLst/>
                          <a:latin typeface="Arial" panose="020B0604020202020204" pitchFamily="34" charset="0"/>
                        </a:rPr>
                        <a:t>Duru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4000" b="0" i="0" u="none" strike="noStrike">
                          <a:solidFill>
                            <a:srgbClr val="000000"/>
                          </a:solidFill>
                          <a:effectLst/>
                          <a:latin typeface="Arial" panose="020B0604020202020204" pitchFamily="34" charset="0"/>
                        </a:rPr>
                        <a:t>Tanir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4000" b="0" i="0" u="none" strike="noStrike">
                          <a:solidFill>
                            <a:srgbClr val="000000"/>
                          </a:solidFill>
                          <a:effectLst/>
                          <a:latin typeface="Arial" panose="020B0604020202020204" pitchFamily="34" charset="0"/>
                        </a:rPr>
                        <a:t>Co Cardiff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4000" b="0" i="0" u="none" strike="noStrike" dirty="0">
                          <a:solidFill>
                            <a:srgbClr val="000000"/>
                          </a:solidFill>
                          <a:effectLst/>
                          <a:latin typeface="Arial" panose="020B0604020202020204" pitchFamily="34" charset="0"/>
                        </a:rPr>
                        <a:t>Turkey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3978755"/>
                  </a:ext>
                </a:extLst>
              </a:tr>
              <a:tr h="949559">
                <a:tc>
                  <a:txBody>
                    <a:bodyPr/>
                    <a:lstStyle/>
                    <a:p>
                      <a:pPr algn="ctr" fontAlgn="ctr"/>
                      <a:r>
                        <a:rPr lang="en-GB" sz="4000" b="0" i="0" u="none" strike="noStrike">
                          <a:solidFill>
                            <a:srgbClr val="000000"/>
                          </a:solidFill>
                          <a:effectLst/>
                          <a:latin typeface="Arial" panose="020B0604020202020204" pitchFamily="34" charset="0"/>
                        </a:rPr>
                        <a:t>Annabelle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4000" b="0" i="0" u="none" strike="noStrike">
                          <a:solidFill>
                            <a:srgbClr val="000000"/>
                          </a:solidFill>
                          <a:effectLst/>
                          <a:latin typeface="Arial" panose="020B0604020202020204" pitchFamily="34" charset="0"/>
                        </a:rPr>
                        <a:t>Wilkinson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4000" b="0" i="0" u="none" strike="noStrike">
                          <a:solidFill>
                            <a:srgbClr val="000000"/>
                          </a:solidFill>
                          <a:effectLst/>
                          <a:latin typeface="Arial" panose="020B0604020202020204" pitchFamily="34" charset="0"/>
                        </a:rPr>
                        <a:t>Chesterfield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4000" b="0" i="0" u="none" strike="noStrike" dirty="0">
                          <a:solidFill>
                            <a:srgbClr val="000000"/>
                          </a:solidFill>
                          <a:effectLst/>
                          <a:latin typeface="Arial" panose="020B0604020202020204" pitchFamily="34" charset="0"/>
                        </a:rPr>
                        <a:t>Ireland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4941396"/>
                  </a:ext>
                </a:extLst>
              </a:tr>
              <a:tr h="949559">
                <a:tc>
                  <a:txBody>
                    <a:bodyPr/>
                    <a:lstStyle/>
                    <a:p>
                      <a:pPr algn="ctr" fontAlgn="ctr"/>
                      <a:r>
                        <a:rPr lang="en-GB" sz="4000" b="0" i="0" u="none" strike="noStrike">
                          <a:solidFill>
                            <a:srgbClr val="000000"/>
                          </a:solidFill>
                          <a:effectLst/>
                          <a:latin typeface="Arial" panose="020B0604020202020204" pitchFamily="34" charset="0"/>
                        </a:rPr>
                        <a:t>Katherine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4000" b="0" i="0" u="none" strike="noStrike">
                          <a:solidFill>
                            <a:srgbClr val="000000"/>
                          </a:solidFill>
                          <a:effectLst/>
                          <a:latin typeface="Arial" panose="020B0604020202020204" pitchFamily="34" charset="0"/>
                        </a:rPr>
                        <a:t>Williams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4000" b="0" i="0" u="none" strike="noStrike">
                          <a:solidFill>
                            <a:srgbClr val="000000"/>
                          </a:solidFill>
                          <a:effectLst/>
                          <a:latin typeface="Arial" panose="020B0604020202020204" pitchFamily="34" charset="0"/>
                        </a:rPr>
                        <a:t>Wycombe Dist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4000" b="0" i="0" u="none" strike="noStrike" dirty="0">
                          <a:solidFill>
                            <a:srgbClr val="000000"/>
                          </a:solidFill>
                          <a:effectLst/>
                          <a:latin typeface="Arial" panose="020B0604020202020204" pitchFamily="34" charset="0"/>
                        </a:rPr>
                        <a:t>South Africa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7828423"/>
                  </a:ext>
                </a:extLst>
              </a:tr>
            </a:tbl>
          </a:graphicData>
        </a:graphic>
      </p:graphicFrame>
    </p:spTree>
    <p:extLst>
      <p:ext uri="{BB962C8B-B14F-4D97-AF65-F5344CB8AC3E}">
        <p14:creationId xmlns:p14="http://schemas.microsoft.com/office/powerpoint/2010/main" val="95016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18</a:t>
            </a:fld>
            <a:endParaRPr lang="en-GB" dirty="0"/>
          </a:p>
        </p:txBody>
      </p:sp>
      <p:sp>
        <p:nvSpPr>
          <p:cNvPr id="9" name="Footer Placeholder 2">
            <a:extLst>
              <a:ext uri="{FF2B5EF4-FFF2-40B4-BE49-F238E27FC236}">
                <a16:creationId xmlns:a16="http://schemas.microsoft.com/office/drawing/2014/main" id="{377DE323-AC20-4D9A-14D3-DB4BAC3C7804}"/>
              </a:ext>
            </a:extLst>
          </p:cNvPr>
          <p:cNvSpPr>
            <a:spLocks noGrp="1"/>
          </p:cNvSpPr>
          <p:nvPr>
            <p:ph type="title"/>
          </p:nvPr>
        </p:nvSpPr>
        <p:spPr>
          <a:xfrm>
            <a:off x="1565275" y="2147602"/>
            <a:ext cx="20189825" cy="975011"/>
          </a:xfrm>
        </p:spPr>
        <p:txBody>
          <a:bodyPr/>
          <a:lstStyle/>
          <a:p>
            <a:pPr algn="ctr"/>
            <a:r>
              <a:rPr lang="en-GB" sz="7200" dirty="0">
                <a:solidFill>
                  <a:schemeClr val="tx1"/>
                </a:solidFill>
                <a:latin typeface="+mn-lt"/>
              </a:rPr>
              <a:t>Finals – Olympic Pathway</a:t>
            </a:r>
            <a:endParaRPr lang="en-GB" dirty="0">
              <a:latin typeface="+mn-lt"/>
            </a:endParaRPr>
          </a:p>
        </p:txBody>
      </p:sp>
      <p:sp>
        <p:nvSpPr>
          <p:cNvPr id="5" name="TextBox 4">
            <a:extLst>
              <a:ext uri="{FF2B5EF4-FFF2-40B4-BE49-F238E27FC236}">
                <a16:creationId xmlns:a16="http://schemas.microsoft.com/office/drawing/2014/main" id="{BE6EFD6C-57F9-52C6-1F1D-A94BE8DDFC38}"/>
              </a:ext>
            </a:extLst>
          </p:cNvPr>
          <p:cNvSpPr txBox="1"/>
          <p:nvPr/>
        </p:nvSpPr>
        <p:spPr>
          <a:xfrm>
            <a:off x="1932317" y="3651706"/>
            <a:ext cx="19340423" cy="6740307"/>
          </a:xfrm>
          <a:prstGeom prst="rect">
            <a:avLst/>
          </a:prstGeom>
          <a:noFill/>
        </p:spPr>
        <p:txBody>
          <a:bodyPr wrap="square">
            <a:spAutoFit/>
          </a:bodyPr>
          <a:lstStyle/>
          <a:p>
            <a:pPr algn="ctr" defTabSz="342900">
              <a:lnSpc>
                <a:spcPct val="100000"/>
              </a:lnSpc>
              <a:spcBef>
                <a:spcPts val="0"/>
              </a:spcBef>
              <a:defRPr/>
            </a:pPr>
            <a:r>
              <a:rPr lang="en-GB" sz="5400" dirty="0">
                <a:latin typeface="Arial" pitchFamily="34" charset="0"/>
                <a:cs typeface="Arial" pitchFamily="34" charset="0"/>
              </a:rPr>
              <a:t>There will be Open Paris A &amp; B Finals for all events, with the exception of the 800m &amp; 1500m Freestyle which will be H.D.W. with the fastest heat in the Finals Session. </a:t>
            </a:r>
          </a:p>
          <a:p>
            <a:pPr algn="ctr" defTabSz="342900">
              <a:lnSpc>
                <a:spcPct val="100000"/>
              </a:lnSpc>
              <a:spcBef>
                <a:spcPts val="0"/>
              </a:spcBef>
              <a:defRPr/>
            </a:pPr>
            <a:endParaRPr lang="en-GB" sz="5400" dirty="0">
              <a:solidFill>
                <a:prstClr val="black"/>
              </a:solidFill>
              <a:latin typeface="Arial" panose="020B0604020202020204" pitchFamily="34" charset="0"/>
              <a:cs typeface="Arial" panose="020B0604020202020204" pitchFamily="34" charset="0"/>
            </a:endParaRPr>
          </a:p>
          <a:p>
            <a:pPr algn="ctr" defTabSz="342900">
              <a:lnSpc>
                <a:spcPct val="100000"/>
              </a:lnSpc>
              <a:spcBef>
                <a:spcPts val="0"/>
              </a:spcBef>
              <a:defRPr/>
            </a:pPr>
            <a:r>
              <a:rPr lang="en-GB" sz="5400" dirty="0">
                <a:latin typeface="Arial" pitchFamily="34" charset="0"/>
                <a:cs typeface="Arial" pitchFamily="34" charset="0"/>
              </a:rPr>
              <a:t>The fastest eight competitors from the heats (except 800m &amp; 1500m Freestyle) irrespective of age, will be allocated places in the A Final and the next fastest eight in the B Final plus 2 reserves.</a:t>
            </a:r>
          </a:p>
        </p:txBody>
      </p:sp>
    </p:spTree>
    <p:extLst>
      <p:ext uri="{BB962C8B-B14F-4D97-AF65-F5344CB8AC3E}">
        <p14:creationId xmlns:p14="http://schemas.microsoft.com/office/powerpoint/2010/main" val="290607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19</a:t>
            </a:fld>
            <a:endParaRPr lang="en-GB" dirty="0"/>
          </a:p>
        </p:txBody>
      </p:sp>
      <p:sp>
        <p:nvSpPr>
          <p:cNvPr id="9" name="Footer Placeholder 2">
            <a:extLst>
              <a:ext uri="{FF2B5EF4-FFF2-40B4-BE49-F238E27FC236}">
                <a16:creationId xmlns:a16="http://schemas.microsoft.com/office/drawing/2014/main" id="{377DE323-AC20-4D9A-14D3-DB4BAC3C7804}"/>
              </a:ext>
            </a:extLst>
          </p:cNvPr>
          <p:cNvSpPr>
            <a:spLocks noGrp="1"/>
          </p:cNvSpPr>
          <p:nvPr>
            <p:ph type="title"/>
          </p:nvPr>
        </p:nvSpPr>
        <p:spPr>
          <a:xfrm>
            <a:off x="1565275" y="2147602"/>
            <a:ext cx="20189825" cy="975011"/>
          </a:xfrm>
        </p:spPr>
        <p:txBody>
          <a:bodyPr/>
          <a:lstStyle/>
          <a:p>
            <a:pPr algn="ctr"/>
            <a:r>
              <a:rPr lang="en-GB" sz="7200" dirty="0">
                <a:solidFill>
                  <a:schemeClr val="tx1"/>
                </a:solidFill>
                <a:latin typeface="+mn-lt"/>
              </a:rPr>
              <a:t>Finals – Olympic Pathway</a:t>
            </a:r>
            <a:endParaRPr lang="en-GB" dirty="0">
              <a:latin typeface="+mn-lt"/>
            </a:endParaRPr>
          </a:p>
        </p:txBody>
      </p:sp>
      <p:sp>
        <p:nvSpPr>
          <p:cNvPr id="7" name="TextBox 6">
            <a:extLst>
              <a:ext uri="{FF2B5EF4-FFF2-40B4-BE49-F238E27FC236}">
                <a16:creationId xmlns:a16="http://schemas.microsoft.com/office/drawing/2014/main" id="{C241D3A4-CD5A-599D-614E-197793CE8118}"/>
              </a:ext>
            </a:extLst>
          </p:cNvPr>
          <p:cNvSpPr txBox="1"/>
          <p:nvPr/>
        </p:nvSpPr>
        <p:spPr>
          <a:xfrm>
            <a:off x="1565275" y="3544888"/>
            <a:ext cx="20328567" cy="8032968"/>
          </a:xfrm>
          <a:prstGeom prst="rect">
            <a:avLst/>
          </a:prstGeom>
          <a:noFill/>
        </p:spPr>
        <p:txBody>
          <a:bodyPr wrap="square">
            <a:spAutoFit/>
          </a:bodyPr>
          <a:lstStyle/>
          <a:p>
            <a:pPr algn="ctr">
              <a:lnSpc>
                <a:spcPct val="100000"/>
              </a:lnSpc>
              <a:spcBef>
                <a:spcPts val="0"/>
              </a:spcBef>
              <a:buNone/>
            </a:pPr>
            <a:r>
              <a:rPr lang="en-GB" sz="5400" dirty="0">
                <a:latin typeface="Arial" pitchFamily="34" charset="0"/>
                <a:cs typeface="Arial" pitchFamily="34" charset="0"/>
              </a:rPr>
              <a:t>The next fastest eight eligible Competitors (except 800m &amp; 1500m Freestyle) will be allocated places in the following final. </a:t>
            </a:r>
          </a:p>
          <a:p>
            <a:pPr algn="ctr">
              <a:buNone/>
            </a:pPr>
            <a:endParaRPr lang="en-GB" sz="4000" dirty="0">
              <a:latin typeface="Arial" pitchFamily="34" charset="0"/>
              <a:cs typeface="Arial" pitchFamily="34" charset="0"/>
            </a:endParaRPr>
          </a:p>
          <a:p>
            <a:pPr algn="ctr">
              <a:lnSpc>
                <a:spcPct val="100000"/>
              </a:lnSpc>
              <a:buNone/>
            </a:pPr>
            <a:r>
              <a:rPr lang="en-GB" sz="5400" dirty="0">
                <a:latin typeface="Arial" pitchFamily="34" charset="0"/>
                <a:cs typeface="Arial" pitchFamily="34" charset="0"/>
              </a:rPr>
              <a:t>Junior Final: Male/Female born 06-10</a:t>
            </a:r>
          </a:p>
          <a:p>
            <a:pPr algn="ctr">
              <a:lnSpc>
                <a:spcPct val="100000"/>
              </a:lnSpc>
              <a:spcBef>
                <a:spcPts val="0"/>
              </a:spcBef>
            </a:pPr>
            <a:r>
              <a:rPr lang="en-GB" sz="5400" dirty="0">
                <a:latin typeface="Arial" pitchFamily="34" charset="0"/>
                <a:cs typeface="Arial" pitchFamily="34" charset="0"/>
              </a:rPr>
              <a:t>A competitor in a Junior Final may also be a reserve in the Open Finals and will be moved to the Open Finals as necessary</a:t>
            </a:r>
          </a:p>
          <a:p>
            <a:pPr algn="ctr">
              <a:lnSpc>
                <a:spcPct val="100000"/>
              </a:lnSpc>
              <a:spcBef>
                <a:spcPts val="0"/>
              </a:spcBef>
            </a:pPr>
            <a:endParaRPr lang="en-GB" sz="4000" dirty="0">
              <a:latin typeface="Arial" pitchFamily="34" charset="0"/>
              <a:cs typeface="Arial" pitchFamily="34" charset="0"/>
            </a:endParaRPr>
          </a:p>
          <a:p>
            <a:pPr algn="ctr"/>
            <a:r>
              <a:rPr lang="en-GB" sz="5400" dirty="0">
                <a:latin typeface="Arial" pitchFamily="34" charset="0"/>
                <a:cs typeface="Arial" pitchFamily="34" charset="0"/>
              </a:rPr>
              <a:t>The priority order for any athlete eligible to compete in any final will be the </a:t>
            </a:r>
          </a:p>
          <a:p>
            <a:pPr algn="ctr"/>
            <a:r>
              <a:rPr lang="en-GB" sz="5400" dirty="0">
                <a:latin typeface="Arial" pitchFamily="34" charset="0"/>
                <a:cs typeface="Arial" pitchFamily="34" charset="0"/>
              </a:rPr>
              <a:t>Open A Final, Open B Final, Junior Final</a:t>
            </a:r>
          </a:p>
        </p:txBody>
      </p:sp>
    </p:spTree>
    <p:extLst>
      <p:ext uri="{BB962C8B-B14F-4D97-AF65-F5344CB8AC3E}">
        <p14:creationId xmlns:p14="http://schemas.microsoft.com/office/powerpoint/2010/main" val="170744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3" name="Footer Placeholder 2">
            <a:extLst>
              <a:ext uri="{FF2B5EF4-FFF2-40B4-BE49-F238E27FC236}">
                <a16:creationId xmlns:a16="http://schemas.microsoft.com/office/drawing/2014/main" id="{377DE323-AC20-4D9A-14D3-DB4BAC3C7804}"/>
              </a:ext>
            </a:extLst>
          </p:cNvPr>
          <p:cNvSpPr>
            <a:spLocks noGrp="1"/>
          </p:cNvSpPr>
          <p:nvPr>
            <p:ph type="ftr" sz="quarter" idx="11"/>
          </p:nvPr>
        </p:nvSpPr>
        <p:spPr>
          <a:xfrm>
            <a:off x="4563794" y="1039290"/>
            <a:ext cx="13938152" cy="1107996"/>
          </a:xfrm>
        </p:spPr>
        <p:txBody>
          <a:bodyPr/>
          <a:lstStyle/>
          <a:p>
            <a:pPr algn="ctr"/>
            <a:r>
              <a:rPr lang="en-US" sz="2400" b="1" kern="1200" dirty="0">
                <a:solidFill>
                  <a:srgbClr val="FFFFFF"/>
                </a:solidFill>
                <a:latin typeface="+mj-lt"/>
                <a:ea typeface="+mj-ea"/>
                <a:cs typeface="+mj-cs"/>
              </a:rPr>
              <a:t>Management </a:t>
            </a:r>
            <a:r>
              <a:rPr lang="en-US" sz="7200" b="1" kern="1200" dirty="0" err="1">
                <a:solidFill>
                  <a:schemeClr val="tx1"/>
                </a:solidFill>
                <a:ea typeface="+mj-ea"/>
                <a:cs typeface="+mj-cs"/>
              </a:rPr>
              <a:t>MANAGEMENT</a:t>
            </a:r>
            <a:r>
              <a:rPr lang="en-US" sz="7200" dirty="0">
                <a:solidFill>
                  <a:schemeClr val="tx1"/>
                </a:solidFill>
                <a:ea typeface="+mj-ea"/>
                <a:cs typeface="+mj-cs"/>
              </a:rPr>
              <a: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2</a:t>
            </a:fld>
            <a:endParaRPr lang="en-GB" dirty="0"/>
          </a:p>
        </p:txBody>
      </p:sp>
      <p:sp>
        <p:nvSpPr>
          <p:cNvPr id="5" name="Title 4">
            <a:extLst>
              <a:ext uri="{FF2B5EF4-FFF2-40B4-BE49-F238E27FC236}">
                <a16:creationId xmlns:a16="http://schemas.microsoft.com/office/drawing/2014/main" id="{29420DFF-4335-7944-D1F6-97EDA8C03D40}"/>
              </a:ext>
            </a:extLst>
          </p:cNvPr>
          <p:cNvSpPr>
            <a:spLocks noGrp="1"/>
          </p:cNvSpPr>
          <p:nvPr>
            <p:ph type="title"/>
          </p:nvPr>
        </p:nvSpPr>
        <p:spPr>
          <a:xfrm>
            <a:off x="1565275" y="2147286"/>
            <a:ext cx="20189825" cy="975011"/>
          </a:xfrm>
        </p:spPr>
        <p:txBody>
          <a:bodyPr/>
          <a:lstStyle/>
          <a:p>
            <a:r>
              <a:rPr lang="en-US" sz="7200" b="1" kern="1200" dirty="0">
                <a:solidFill>
                  <a:srgbClr val="FFFFFF"/>
                </a:solidFill>
                <a:latin typeface="+mj-lt"/>
                <a:ea typeface="+mj-ea"/>
                <a:cs typeface="+mj-cs"/>
              </a:rPr>
              <a:t>Management team</a:t>
            </a:r>
            <a:endParaRPr lang="en-GB" dirty="0"/>
          </a:p>
        </p:txBody>
      </p:sp>
      <p:pic>
        <p:nvPicPr>
          <p:cNvPr id="7" name="Picture 6">
            <a:extLst>
              <a:ext uri="{FF2B5EF4-FFF2-40B4-BE49-F238E27FC236}">
                <a16:creationId xmlns:a16="http://schemas.microsoft.com/office/drawing/2014/main" id="{405A17A6-1E50-18A7-B5F5-F9304E1E4C27}"/>
              </a:ext>
            </a:extLst>
          </p:cNvPr>
          <p:cNvPicPr>
            <a:picLocks noChangeAspect="1"/>
          </p:cNvPicPr>
          <p:nvPr/>
        </p:nvPicPr>
        <p:blipFill>
          <a:blip r:embed="rId2"/>
          <a:stretch>
            <a:fillRect/>
          </a:stretch>
        </p:blipFill>
        <p:spPr>
          <a:xfrm>
            <a:off x="5336454" y="2778369"/>
            <a:ext cx="13711092" cy="9302262"/>
          </a:xfrm>
          <a:prstGeom prst="rect">
            <a:avLst/>
          </a:prstGeom>
        </p:spPr>
      </p:pic>
    </p:spTree>
    <p:extLst>
      <p:ext uri="{BB962C8B-B14F-4D97-AF65-F5344CB8AC3E}">
        <p14:creationId xmlns:p14="http://schemas.microsoft.com/office/powerpoint/2010/main" val="283048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20</a:t>
            </a:fld>
            <a:endParaRPr lang="en-GB" dirty="0"/>
          </a:p>
        </p:txBody>
      </p:sp>
      <p:sp>
        <p:nvSpPr>
          <p:cNvPr id="9" name="Footer Placeholder 2">
            <a:extLst>
              <a:ext uri="{FF2B5EF4-FFF2-40B4-BE49-F238E27FC236}">
                <a16:creationId xmlns:a16="http://schemas.microsoft.com/office/drawing/2014/main" id="{377DE323-AC20-4D9A-14D3-DB4BAC3C7804}"/>
              </a:ext>
            </a:extLst>
          </p:cNvPr>
          <p:cNvSpPr>
            <a:spLocks noGrp="1"/>
          </p:cNvSpPr>
          <p:nvPr>
            <p:ph type="title"/>
          </p:nvPr>
        </p:nvSpPr>
        <p:spPr>
          <a:xfrm>
            <a:off x="1565275" y="2147602"/>
            <a:ext cx="20189825" cy="975011"/>
          </a:xfrm>
        </p:spPr>
        <p:txBody>
          <a:bodyPr/>
          <a:lstStyle/>
          <a:p>
            <a:pPr algn="ctr"/>
            <a:r>
              <a:rPr lang="en-GB" sz="7200" dirty="0">
                <a:solidFill>
                  <a:schemeClr val="tx1"/>
                </a:solidFill>
                <a:latin typeface="+mn-lt"/>
              </a:rPr>
              <a:t>Finals – Para MC Events</a:t>
            </a:r>
            <a:endParaRPr lang="en-GB" dirty="0">
              <a:latin typeface="+mn-lt"/>
            </a:endParaRPr>
          </a:p>
        </p:txBody>
      </p:sp>
      <p:sp>
        <p:nvSpPr>
          <p:cNvPr id="5" name="TextBox 4">
            <a:extLst>
              <a:ext uri="{FF2B5EF4-FFF2-40B4-BE49-F238E27FC236}">
                <a16:creationId xmlns:a16="http://schemas.microsoft.com/office/drawing/2014/main" id="{775AF710-C545-F107-8748-F1E30B39B763}"/>
              </a:ext>
            </a:extLst>
          </p:cNvPr>
          <p:cNvSpPr txBox="1"/>
          <p:nvPr/>
        </p:nvSpPr>
        <p:spPr>
          <a:xfrm>
            <a:off x="2311879" y="3286096"/>
            <a:ext cx="19202400" cy="5909310"/>
          </a:xfrm>
          <a:prstGeom prst="rect">
            <a:avLst/>
          </a:prstGeom>
          <a:noFill/>
        </p:spPr>
        <p:txBody>
          <a:bodyPr wrap="square">
            <a:spAutoFit/>
          </a:bodyPr>
          <a:lstStyle/>
          <a:p>
            <a:pPr algn="ctr">
              <a:lnSpc>
                <a:spcPct val="100000"/>
              </a:lnSpc>
              <a:spcBef>
                <a:spcPts val="0"/>
              </a:spcBef>
              <a:buNone/>
            </a:pPr>
            <a:endParaRPr lang="en-GB" sz="5400" dirty="0">
              <a:latin typeface="Arial" pitchFamily="34" charset="0"/>
              <a:cs typeface="Arial" pitchFamily="34" charset="0"/>
            </a:endParaRPr>
          </a:p>
          <a:p>
            <a:pPr algn="ctr">
              <a:lnSpc>
                <a:spcPct val="100000"/>
              </a:lnSpc>
              <a:spcBef>
                <a:spcPts val="0"/>
              </a:spcBef>
              <a:buNone/>
            </a:pPr>
            <a:r>
              <a:rPr lang="en-GB" sz="5400" dirty="0">
                <a:latin typeface="Arial" pitchFamily="34" charset="0"/>
                <a:cs typeface="Arial" pitchFamily="34" charset="0"/>
              </a:rPr>
              <a:t>In specified events, the ten highest points scoring Para Competitors shall be allocated places in the Paris Para MC Final otherwise the eight highest points scoring competitors shall be allocated places.</a:t>
            </a:r>
          </a:p>
          <a:p>
            <a:pPr algn="ctr">
              <a:lnSpc>
                <a:spcPct val="100000"/>
              </a:lnSpc>
              <a:spcBef>
                <a:spcPts val="0"/>
              </a:spcBef>
              <a:buNone/>
            </a:pPr>
            <a:endParaRPr lang="en-GB" sz="5400" dirty="0">
              <a:latin typeface="Arial" pitchFamily="34" charset="0"/>
              <a:cs typeface="Arial" pitchFamily="34" charset="0"/>
            </a:endParaRPr>
          </a:p>
          <a:p>
            <a:pPr algn="ctr">
              <a:lnSpc>
                <a:spcPct val="100000"/>
              </a:lnSpc>
              <a:spcBef>
                <a:spcPts val="0"/>
              </a:spcBef>
              <a:buNone/>
            </a:pPr>
            <a:r>
              <a:rPr lang="en-GB" sz="5400" dirty="0">
                <a:latin typeface="Arial" pitchFamily="34" charset="0"/>
                <a:cs typeface="Arial" pitchFamily="34" charset="0"/>
              </a:rPr>
              <a:t>It is not anticipated that there will be any 10 lane finals.</a:t>
            </a:r>
          </a:p>
        </p:txBody>
      </p:sp>
    </p:spTree>
    <p:extLst>
      <p:ext uri="{BB962C8B-B14F-4D97-AF65-F5344CB8AC3E}">
        <p14:creationId xmlns:p14="http://schemas.microsoft.com/office/powerpoint/2010/main" val="265166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21</a:t>
            </a:fld>
            <a:endParaRPr lang="en-GB" dirty="0"/>
          </a:p>
        </p:txBody>
      </p:sp>
      <p:sp>
        <p:nvSpPr>
          <p:cNvPr id="9" name="Footer Placeholder 2">
            <a:extLst>
              <a:ext uri="{FF2B5EF4-FFF2-40B4-BE49-F238E27FC236}">
                <a16:creationId xmlns:a16="http://schemas.microsoft.com/office/drawing/2014/main" id="{377DE323-AC20-4D9A-14D3-DB4BAC3C7804}"/>
              </a:ext>
            </a:extLst>
          </p:cNvPr>
          <p:cNvSpPr>
            <a:spLocks noGrp="1"/>
          </p:cNvSpPr>
          <p:nvPr>
            <p:ph type="title"/>
          </p:nvPr>
        </p:nvSpPr>
        <p:spPr>
          <a:xfrm>
            <a:off x="1565275" y="2147602"/>
            <a:ext cx="20189825" cy="975011"/>
          </a:xfrm>
        </p:spPr>
        <p:txBody>
          <a:bodyPr/>
          <a:lstStyle/>
          <a:p>
            <a:pPr algn="ctr"/>
            <a:r>
              <a:rPr lang="en-GB" sz="7200" dirty="0">
                <a:solidFill>
                  <a:schemeClr val="tx1"/>
                </a:solidFill>
                <a:latin typeface="+mn-lt"/>
              </a:rPr>
              <a:t>ORDER OF FINALS</a:t>
            </a:r>
            <a:endParaRPr lang="en-GB" dirty="0">
              <a:latin typeface="+mn-lt"/>
            </a:endParaRPr>
          </a:p>
        </p:txBody>
      </p:sp>
      <p:sp>
        <p:nvSpPr>
          <p:cNvPr id="6" name="TextBox 5">
            <a:extLst>
              <a:ext uri="{FF2B5EF4-FFF2-40B4-BE49-F238E27FC236}">
                <a16:creationId xmlns:a16="http://schemas.microsoft.com/office/drawing/2014/main" id="{51C4A894-A64E-ED13-0246-783CE7065AD8}"/>
              </a:ext>
            </a:extLst>
          </p:cNvPr>
          <p:cNvSpPr txBox="1"/>
          <p:nvPr/>
        </p:nvSpPr>
        <p:spPr>
          <a:xfrm>
            <a:off x="6097438" y="3859375"/>
            <a:ext cx="12189124" cy="6420155"/>
          </a:xfrm>
          <a:prstGeom prst="rect">
            <a:avLst/>
          </a:prstGeom>
          <a:noFill/>
        </p:spPr>
        <p:txBody>
          <a:bodyPr wrap="square">
            <a:spAutoFit/>
          </a:bodyPr>
          <a:lstStyle/>
          <a:p>
            <a:pPr algn="ctr">
              <a:lnSpc>
                <a:spcPct val="110000"/>
              </a:lnSpc>
              <a:spcBef>
                <a:spcPts val="0"/>
              </a:spcBef>
              <a:buNone/>
            </a:pPr>
            <a:r>
              <a:rPr lang="en-GB" sz="5400" dirty="0">
                <a:latin typeface="Arial" pitchFamily="34" charset="0"/>
                <a:cs typeface="Arial" pitchFamily="34" charset="0"/>
              </a:rPr>
              <a:t>Junior Final </a:t>
            </a:r>
          </a:p>
          <a:p>
            <a:pPr algn="ctr">
              <a:lnSpc>
                <a:spcPct val="110000"/>
              </a:lnSpc>
              <a:spcBef>
                <a:spcPts val="0"/>
              </a:spcBef>
              <a:buNone/>
            </a:pPr>
            <a:endParaRPr lang="en-GB" sz="5400" dirty="0">
              <a:latin typeface="Arial" pitchFamily="34" charset="0"/>
              <a:cs typeface="Arial" pitchFamily="34" charset="0"/>
            </a:endParaRPr>
          </a:p>
          <a:p>
            <a:pPr algn="ctr">
              <a:lnSpc>
                <a:spcPct val="110000"/>
              </a:lnSpc>
              <a:spcBef>
                <a:spcPts val="0"/>
              </a:spcBef>
              <a:buNone/>
            </a:pPr>
            <a:r>
              <a:rPr lang="en-GB" sz="5400" dirty="0">
                <a:latin typeface="Arial" pitchFamily="34" charset="0"/>
                <a:cs typeface="Arial" pitchFamily="34" charset="0"/>
              </a:rPr>
              <a:t>Open B Final</a:t>
            </a:r>
          </a:p>
          <a:p>
            <a:pPr algn="ctr">
              <a:lnSpc>
                <a:spcPct val="110000"/>
              </a:lnSpc>
              <a:spcBef>
                <a:spcPts val="0"/>
              </a:spcBef>
              <a:buNone/>
            </a:pPr>
            <a:endParaRPr lang="en-GB" sz="5400" dirty="0">
              <a:latin typeface="Arial" pitchFamily="34" charset="0"/>
              <a:cs typeface="Arial" pitchFamily="34" charset="0"/>
            </a:endParaRPr>
          </a:p>
          <a:p>
            <a:pPr algn="ctr">
              <a:lnSpc>
                <a:spcPct val="110000"/>
              </a:lnSpc>
              <a:spcBef>
                <a:spcPts val="0"/>
              </a:spcBef>
              <a:buNone/>
            </a:pPr>
            <a:r>
              <a:rPr lang="en-GB" sz="5400" dirty="0">
                <a:latin typeface="Arial" pitchFamily="34" charset="0"/>
                <a:cs typeface="Arial" pitchFamily="34" charset="0"/>
              </a:rPr>
              <a:t>Paris Para MC Final  </a:t>
            </a:r>
          </a:p>
          <a:p>
            <a:pPr algn="ctr">
              <a:lnSpc>
                <a:spcPct val="110000"/>
              </a:lnSpc>
              <a:spcBef>
                <a:spcPts val="0"/>
              </a:spcBef>
              <a:buNone/>
            </a:pPr>
            <a:endParaRPr lang="en-GB" sz="5400" dirty="0">
              <a:latin typeface="Arial" pitchFamily="34" charset="0"/>
              <a:cs typeface="Arial" pitchFamily="34" charset="0"/>
            </a:endParaRPr>
          </a:p>
          <a:p>
            <a:pPr algn="ctr">
              <a:lnSpc>
                <a:spcPct val="110000"/>
              </a:lnSpc>
              <a:spcBef>
                <a:spcPts val="0"/>
              </a:spcBef>
              <a:buNone/>
            </a:pPr>
            <a:r>
              <a:rPr lang="en-GB" sz="5400" dirty="0">
                <a:latin typeface="Arial" pitchFamily="34" charset="0"/>
                <a:cs typeface="Arial" pitchFamily="34" charset="0"/>
              </a:rPr>
              <a:t>Open Paris Final</a:t>
            </a:r>
            <a:endParaRPr lang="en-GB" sz="5400" dirty="0"/>
          </a:p>
        </p:txBody>
      </p:sp>
    </p:spTree>
    <p:extLst>
      <p:ext uri="{BB962C8B-B14F-4D97-AF65-F5344CB8AC3E}">
        <p14:creationId xmlns:p14="http://schemas.microsoft.com/office/powerpoint/2010/main" val="309871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22</a:t>
            </a:fld>
            <a:endParaRPr lang="en-GB" dirty="0"/>
          </a:p>
        </p:txBody>
      </p:sp>
      <p:sp>
        <p:nvSpPr>
          <p:cNvPr id="9" name="Footer Placeholder 2">
            <a:extLst>
              <a:ext uri="{FF2B5EF4-FFF2-40B4-BE49-F238E27FC236}">
                <a16:creationId xmlns:a16="http://schemas.microsoft.com/office/drawing/2014/main" id="{377DE323-AC20-4D9A-14D3-DB4BAC3C7804}"/>
              </a:ext>
            </a:extLst>
          </p:cNvPr>
          <p:cNvSpPr>
            <a:spLocks noGrp="1"/>
          </p:cNvSpPr>
          <p:nvPr>
            <p:ph type="title"/>
          </p:nvPr>
        </p:nvSpPr>
        <p:spPr>
          <a:xfrm>
            <a:off x="1565275" y="2147602"/>
            <a:ext cx="20189825" cy="975011"/>
          </a:xfrm>
        </p:spPr>
        <p:txBody>
          <a:bodyPr/>
          <a:lstStyle/>
          <a:p>
            <a:pPr algn="ctr"/>
            <a:r>
              <a:rPr lang="en-GB" sz="7200" dirty="0">
                <a:solidFill>
                  <a:schemeClr val="tx1"/>
                </a:solidFill>
                <a:latin typeface="+mn-lt"/>
              </a:rPr>
              <a:t>Withdrawal from Finals</a:t>
            </a:r>
            <a:endParaRPr lang="en-GB" dirty="0">
              <a:latin typeface="+mn-lt"/>
            </a:endParaRPr>
          </a:p>
        </p:txBody>
      </p:sp>
      <p:sp>
        <p:nvSpPr>
          <p:cNvPr id="5" name="TextBox 4">
            <a:extLst>
              <a:ext uri="{FF2B5EF4-FFF2-40B4-BE49-F238E27FC236}">
                <a16:creationId xmlns:a16="http://schemas.microsoft.com/office/drawing/2014/main" id="{03261B5C-5721-5D1D-ADBE-367D90FEC374}"/>
              </a:ext>
            </a:extLst>
          </p:cNvPr>
          <p:cNvSpPr txBox="1"/>
          <p:nvPr/>
        </p:nvSpPr>
        <p:spPr>
          <a:xfrm>
            <a:off x="1565275" y="3544888"/>
            <a:ext cx="20189825" cy="9633406"/>
          </a:xfrm>
          <a:prstGeom prst="rect">
            <a:avLst/>
          </a:prstGeom>
          <a:noFill/>
        </p:spPr>
        <p:txBody>
          <a:bodyPr wrap="square">
            <a:spAutoFit/>
          </a:bodyPr>
          <a:lstStyle/>
          <a:p>
            <a:pPr algn="ctr">
              <a:lnSpc>
                <a:spcPct val="100000"/>
              </a:lnSpc>
              <a:spcBef>
                <a:spcPts val="0"/>
              </a:spcBef>
              <a:buNone/>
            </a:pPr>
            <a:r>
              <a:rPr lang="en-GB" sz="5400" dirty="0">
                <a:latin typeface="Arial" pitchFamily="34" charset="0"/>
                <a:cs typeface="Arial" pitchFamily="34" charset="0"/>
              </a:rPr>
              <a:t>Finalists and reserves, not wishing to swim, shall notify the Chief Recorder of their intention to withdraw no later than 30 minutes after the conclusion of the last event in the Session in which they have qualified for the next round</a:t>
            </a:r>
          </a:p>
          <a:p>
            <a:pPr algn="ctr">
              <a:buNone/>
            </a:pPr>
            <a:endParaRPr lang="en-GB" sz="4000" dirty="0">
              <a:latin typeface="Arial" pitchFamily="34" charset="0"/>
              <a:cs typeface="Arial" pitchFamily="34" charset="0"/>
            </a:endParaRPr>
          </a:p>
          <a:p>
            <a:pPr algn="ctr">
              <a:lnSpc>
                <a:spcPct val="100000"/>
              </a:lnSpc>
              <a:spcBef>
                <a:spcPts val="0"/>
              </a:spcBef>
              <a:buNone/>
            </a:pPr>
            <a:r>
              <a:rPr lang="en-GB" sz="5400" dirty="0">
                <a:latin typeface="Arial" pitchFamily="34" charset="0"/>
                <a:cs typeface="Arial" pitchFamily="34" charset="0"/>
              </a:rPr>
              <a:t>Withdrawals must be made electronically.</a:t>
            </a:r>
          </a:p>
          <a:p>
            <a:pPr algn="ctr">
              <a:lnSpc>
                <a:spcPct val="100000"/>
              </a:lnSpc>
              <a:spcBef>
                <a:spcPts val="0"/>
              </a:spcBef>
              <a:buNone/>
            </a:pPr>
            <a:endParaRPr lang="en-GB" sz="4000" dirty="0">
              <a:latin typeface="Arial" pitchFamily="34" charset="0"/>
              <a:cs typeface="Arial" pitchFamily="34" charset="0"/>
            </a:endParaRPr>
          </a:p>
          <a:p>
            <a:pPr algn="ctr">
              <a:lnSpc>
                <a:spcPct val="100000"/>
              </a:lnSpc>
              <a:spcBef>
                <a:spcPts val="0"/>
              </a:spcBef>
              <a:buNone/>
            </a:pPr>
            <a:r>
              <a:rPr lang="en-GB" sz="5400" dirty="0">
                <a:latin typeface="Arial" pitchFamily="34" charset="0"/>
                <a:cs typeface="Arial" pitchFamily="34" charset="0"/>
              </a:rPr>
              <a:t>The Finals Withdrawal Form is here:</a:t>
            </a:r>
          </a:p>
          <a:p>
            <a:pPr algn="ctr"/>
            <a:r>
              <a:rPr lang="en-GB" sz="5400" dirty="0">
                <a:latin typeface="Arial" pitchFamily="34" charset="0"/>
                <a:cs typeface="Arial" pitchFamily="34" charset="0"/>
                <a:hlinkClick r:id="rId2"/>
              </a:rPr>
              <a:t>https://forms.sportsys.co.uk/british-championships-2024/</a:t>
            </a:r>
            <a:endParaRPr lang="en-GB" sz="5400" dirty="0">
              <a:latin typeface="Arial" pitchFamily="34" charset="0"/>
              <a:cs typeface="Arial" pitchFamily="34" charset="0"/>
            </a:endParaRPr>
          </a:p>
          <a:p>
            <a:pPr algn="ctr"/>
            <a:endParaRPr lang="en-GB" sz="4000" dirty="0">
              <a:latin typeface="Arial" pitchFamily="34" charset="0"/>
              <a:cs typeface="Arial" pitchFamily="34" charset="0"/>
            </a:endParaRPr>
          </a:p>
          <a:p>
            <a:pPr algn="ctr"/>
            <a:r>
              <a:rPr lang="en-GB" sz="5400" dirty="0">
                <a:latin typeface="Arial" pitchFamily="34" charset="0"/>
                <a:cs typeface="Arial" pitchFamily="34" charset="0"/>
              </a:rPr>
              <a:t>Reserves will be released upon publication  of the Finals session start lists.</a:t>
            </a:r>
          </a:p>
        </p:txBody>
      </p:sp>
    </p:spTree>
    <p:extLst>
      <p:ext uri="{BB962C8B-B14F-4D97-AF65-F5344CB8AC3E}">
        <p14:creationId xmlns:p14="http://schemas.microsoft.com/office/powerpoint/2010/main" val="117028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23</a:t>
            </a:fld>
            <a:endParaRPr lang="en-GB" dirty="0"/>
          </a:p>
        </p:txBody>
      </p:sp>
      <p:sp>
        <p:nvSpPr>
          <p:cNvPr id="9" name="Footer Placeholder 2">
            <a:extLst>
              <a:ext uri="{FF2B5EF4-FFF2-40B4-BE49-F238E27FC236}">
                <a16:creationId xmlns:a16="http://schemas.microsoft.com/office/drawing/2014/main" id="{377DE323-AC20-4D9A-14D3-DB4BAC3C7804}"/>
              </a:ext>
            </a:extLst>
          </p:cNvPr>
          <p:cNvSpPr>
            <a:spLocks noGrp="1"/>
          </p:cNvSpPr>
          <p:nvPr>
            <p:ph type="title"/>
          </p:nvPr>
        </p:nvSpPr>
        <p:spPr>
          <a:xfrm>
            <a:off x="1565275" y="2147602"/>
            <a:ext cx="20189825" cy="975011"/>
          </a:xfrm>
        </p:spPr>
        <p:txBody>
          <a:bodyPr/>
          <a:lstStyle/>
          <a:p>
            <a:pPr algn="ctr"/>
            <a:r>
              <a:rPr lang="en-GB" sz="7200" dirty="0">
                <a:solidFill>
                  <a:schemeClr val="tx1"/>
                </a:solidFill>
                <a:latin typeface="+mn-lt"/>
              </a:rPr>
              <a:t>Call Room – Heats &amp; Finals</a:t>
            </a:r>
            <a:endParaRPr lang="en-GB" dirty="0">
              <a:latin typeface="+mn-lt"/>
            </a:endParaRPr>
          </a:p>
        </p:txBody>
      </p:sp>
      <p:sp>
        <p:nvSpPr>
          <p:cNvPr id="6" name="TextBox 5">
            <a:extLst>
              <a:ext uri="{FF2B5EF4-FFF2-40B4-BE49-F238E27FC236}">
                <a16:creationId xmlns:a16="http://schemas.microsoft.com/office/drawing/2014/main" id="{E0631A8D-7EEF-C954-01CD-4072E6CEC791}"/>
              </a:ext>
            </a:extLst>
          </p:cNvPr>
          <p:cNvSpPr txBox="1"/>
          <p:nvPr/>
        </p:nvSpPr>
        <p:spPr>
          <a:xfrm>
            <a:off x="1565275" y="3544888"/>
            <a:ext cx="20189825" cy="6740307"/>
          </a:xfrm>
          <a:prstGeom prst="rect">
            <a:avLst/>
          </a:prstGeom>
          <a:noFill/>
        </p:spPr>
        <p:txBody>
          <a:bodyPr wrap="square">
            <a:spAutoFit/>
          </a:bodyPr>
          <a:lstStyle/>
          <a:p>
            <a:pPr algn="ctr">
              <a:buNone/>
            </a:pPr>
            <a:r>
              <a:rPr lang="en-GB" sz="5400" dirty="0">
                <a:latin typeface="Arial" pitchFamily="34" charset="0"/>
                <a:cs typeface="Arial" pitchFamily="34" charset="0"/>
              </a:rPr>
              <a:t>Competitors must report to the competition stewards in the call room for heats and finals and follow their direction. </a:t>
            </a:r>
          </a:p>
          <a:p>
            <a:pPr algn="ctr">
              <a:buNone/>
            </a:pPr>
            <a:endParaRPr lang="en-GB" sz="5400" dirty="0">
              <a:latin typeface="Arial" pitchFamily="34" charset="0"/>
              <a:cs typeface="Arial" pitchFamily="34" charset="0"/>
            </a:endParaRPr>
          </a:p>
          <a:p>
            <a:pPr algn="ctr">
              <a:buNone/>
            </a:pPr>
            <a:r>
              <a:rPr lang="en-GB" sz="5400" dirty="0">
                <a:latin typeface="Arial" pitchFamily="34" charset="0"/>
                <a:cs typeface="Arial" pitchFamily="34" charset="0"/>
              </a:rPr>
              <a:t>	It is athlete’s responsibility to report in sufficient time to be available to parade for their event</a:t>
            </a:r>
          </a:p>
          <a:p>
            <a:pPr algn="ctr">
              <a:buNone/>
            </a:pPr>
            <a:endParaRPr lang="en-GB" sz="5400" dirty="0">
              <a:latin typeface="Arial" pitchFamily="34" charset="0"/>
              <a:cs typeface="Arial" pitchFamily="34" charset="0"/>
            </a:endParaRPr>
          </a:p>
          <a:p>
            <a:pPr algn="ctr"/>
            <a:r>
              <a:rPr lang="en-GB" sz="5400" dirty="0">
                <a:latin typeface="Arial" pitchFamily="34" charset="0"/>
                <a:cs typeface="Arial" pitchFamily="34" charset="0"/>
              </a:rPr>
              <a:t>Upon entry, the athlete must ensure that they report to a Steward and be registered as being present in the Call Room</a:t>
            </a:r>
            <a:r>
              <a:rPr lang="en-GB" sz="1800" dirty="0">
                <a:latin typeface="Arial" pitchFamily="34" charset="0"/>
                <a:cs typeface="Arial" pitchFamily="34" charset="0"/>
              </a:rPr>
              <a:t>.</a:t>
            </a:r>
          </a:p>
        </p:txBody>
      </p:sp>
    </p:spTree>
    <p:extLst>
      <p:ext uri="{BB962C8B-B14F-4D97-AF65-F5344CB8AC3E}">
        <p14:creationId xmlns:p14="http://schemas.microsoft.com/office/powerpoint/2010/main" val="16523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24</a:t>
            </a:fld>
            <a:endParaRPr lang="en-GB" dirty="0"/>
          </a:p>
        </p:txBody>
      </p:sp>
      <p:sp>
        <p:nvSpPr>
          <p:cNvPr id="9" name="Footer Placeholder 2">
            <a:extLst>
              <a:ext uri="{FF2B5EF4-FFF2-40B4-BE49-F238E27FC236}">
                <a16:creationId xmlns:a16="http://schemas.microsoft.com/office/drawing/2014/main" id="{377DE323-AC20-4D9A-14D3-DB4BAC3C7804}"/>
              </a:ext>
            </a:extLst>
          </p:cNvPr>
          <p:cNvSpPr>
            <a:spLocks noGrp="1"/>
          </p:cNvSpPr>
          <p:nvPr>
            <p:ph type="title"/>
          </p:nvPr>
        </p:nvSpPr>
        <p:spPr>
          <a:xfrm>
            <a:off x="1565275" y="2147602"/>
            <a:ext cx="20189825" cy="975011"/>
          </a:xfrm>
        </p:spPr>
        <p:txBody>
          <a:bodyPr/>
          <a:lstStyle/>
          <a:p>
            <a:pPr algn="ctr"/>
            <a:r>
              <a:rPr lang="en-GB" sz="7200" dirty="0">
                <a:solidFill>
                  <a:schemeClr val="tx1"/>
                </a:solidFill>
                <a:latin typeface="+mn-lt"/>
              </a:rPr>
              <a:t>Call Room – Heats &amp; Finals</a:t>
            </a:r>
            <a:endParaRPr lang="en-GB" dirty="0">
              <a:latin typeface="+mn-lt"/>
            </a:endParaRPr>
          </a:p>
        </p:txBody>
      </p:sp>
      <p:sp>
        <p:nvSpPr>
          <p:cNvPr id="5" name="TextBox 4">
            <a:extLst>
              <a:ext uri="{FF2B5EF4-FFF2-40B4-BE49-F238E27FC236}">
                <a16:creationId xmlns:a16="http://schemas.microsoft.com/office/drawing/2014/main" id="{94F64A0E-5AAC-421B-5BC4-5CF651DC2379}"/>
              </a:ext>
            </a:extLst>
          </p:cNvPr>
          <p:cNvSpPr txBox="1"/>
          <p:nvPr/>
        </p:nvSpPr>
        <p:spPr>
          <a:xfrm>
            <a:off x="1565274" y="3544888"/>
            <a:ext cx="20189825" cy="6740307"/>
          </a:xfrm>
          <a:prstGeom prst="rect">
            <a:avLst/>
          </a:prstGeom>
          <a:noFill/>
        </p:spPr>
        <p:txBody>
          <a:bodyPr wrap="square">
            <a:spAutoFit/>
          </a:bodyPr>
          <a:lstStyle/>
          <a:p>
            <a:pPr algn="ctr">
              <a:spcBef>
                <a:spcPts val="0"/>
              </a:spcBef>
              <a:buNone/>
            </a:pPr>
            <a:endParaRPr lang="en-GB" sz="5400" dirty="0">
              <a:latin typeface="Arial" pitchFamily="34" charset="0"/>
              <a:cs typeface="Arial" pitchFamily="34" charset="0"/>
            </a:endParaRPr>
          </a:p>
          <a:p>
            <a:pPr algn="ctr">
              <a:spcBef>
                <a:spcPts val="0"/>
              </a:spcBef>
              <a:buNone/>
            </a:pPr>
            <a:r>
              <a:rPr lang="en-GB" sz="5400" dirty="0">
                <a:latin typeface="Arial" pitchFamily="34" charset="0"/>
                <a:cs typeface="Arial" pitchFamily="34" charset="0"/>
              </a:rPr>
              <a:t>They must enter the Call Room ‘race ready’ as under normal circumstances having entered the Call Room they should remain in its confines until lead onto the pool deck for their race.</a:t>
            </a:r>
          </a:p>
          <a:p>
            <a:pPr algn="ctr">
              <a:spcBef>
                <a:spcPts val="0"/>
              </a:spcBef>
              <a:buNone/>
            </a:pPr>
            <a:endParaRPr lang="en-GB" sz="5400" dirty="0">
              <a:latin typeface="Arial" pitchFamily="34" charset="0"/>
              <a:cs typeface="Arial" pitchFamily="34" charset="0"/>
            </a:endParaRPr>
          </a:p>
          <a:p>
            <a:pPr algn="ctr">
              <a:spcBef>
                <a:spcPts val="0"/>
              </a:spcBef>
              <a:buNone/>
            </a:pPr>
            <a:r>
              <a:rPr lang="en-GB" sz="5400" dirty="0">
                <a:latin typeface="Arial" pitchFamily="34" charset="0"/>
                <a:cs typeface="Arial" pitchFamily="34" charset="0"/>
              </a:rPr>
              <a:t>Coaches/chaperones will not be allowed in the call room area at any time unless they have a recognised code of exception for those athletes on the Paralympic pathway. </a:t>
            </a:r>
          </a:p>
        </p:txBody>
      </p:sp>
    </p:spTree>
    <p:extLst>
      <p:ext uri="{BB962C8B-B14F-4D97-AF65-F5344CB8AC3E}">
        <p14:creationId xmlns:p14="http://schemas.microsoft.com/office/powerpoint/2010/main" val="73165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25</a:t>
            </a:fld>
            <a:endParaRPr lang="en-GB" dirty="0"/>
          </a:p>
        </p:txBody>
      </p:sp>
      <p:sp>
        <p:nvSpPr>
          <p:cNvPr id="9" name="Footer Placeholder 2">
            <a:extLst>
              <a:ext uri="{FF2B5EF4-FFF2-40B4-BE49-F238E27FC236}">
                <a16:creationId xmlns:a16="http://schemas.microsoft.com/office/drawing/2014/main" id="{377DE323-AC20-4D9A-14D3-DB4BAC3C7804}"/>
              </a:ext>
            </a:extLst>
          </p:cNvPr>
          <p:cNvSpPr>
            <a:spLocks noGrp="1"/>
          </p:cNvSpPr>
          <p:nvPr>
            <p:ph type="title"/>
          </p:nvPr>
        </p:nvSpPr>
        <p:spPr>
          <a:xfrm>
            <a:off x="1565275" y="2147602"/>
            <a:ext cx="20189825" cy="975011"/>
          </a:xfrm>
        </p:spPr>
        <p:txBody>
          <a:bodyPr/>
          <a:lstStyle/>
          <a:p>
            <a:pPr algn="ctr"/>
            <a:r>
              <a:rPr lang="en-GB" sz="7200" dirty="0">
                <a:solidFill>
                  <a:schemeClr val="tx1"/>
                </a:solidFill>
                <a:latin typeface="+mn-lt"/>
              </a:rPr>
              <a:t>Finals Timelines</a:t>
            </a:r>
            <a:endParaRPr lang="en-GB" dirty="0">
              <a:latin typeface="+mn-lt"/>
            </a:endParaRPr>
          </a:p>
        </p:txBody>
      </p:sp>
      <p:sp>
        <p:nvSpPr>
          <p:cNvPr id="6" name="TextBox 5">
            <a:extLst>
              <a:ext uri="{FF2B5EF4-FFF2-40B4-BE49-F238E27FC236}">
                <a16:creationId xmlns:a16="http://schemas.microsoft.com/office/drawing/2014/main" id="{ACFF5D0A-F25B-D0A0-4EA2-C82093E02704}"/>
              </a:ext>
            </a:extLst>
          </p:cNvPr>
          <p:cNvSpPr txBox="1"/>
          <p:nvPr/>
        </p:nvSpPr>
        <p:spPr>
          <a:xfrm>
            <a:off x="1565275" y="3544888"/>
            <a:ext cx="20189825" cy="7571303"/>
          </a:xfrm>
          <a:prstGeom prst="rect">
            <a:avLst/>
          </a:prstGeom>
          <a:noFill/>
        </p:spPr>
        <p:txBody>
          <a:bodyPr wrap="square">
            <a:spAutoFit/>
          </a:bodyPr>
          <a:lstStyle/>
          <a:p>
            <a:pPr algn="ctr">
              <a:buNone/>
            </a:pPr>
            <a:endParaRPr lang="en-GB" sz="5400" dirty="0">
              <a:latin typeface="Arial" pitchFamily="34" charset="0"/>
              <a:cs typeface="Arial" pitchFamily="34" charset="0"/>
            </a:endParaRPr>
          </a:p>
          <a:p>
            <a:pPr algn="ctr">
              <a:buNone/>
            </a:pPr>
            <a:r>
              <a:rPr lang="en-GB" sz="5400" dirty="0">
                <a:latin typeface="Arial" pitchFamily="34" charset="0"/>
                <a:cs typeface="Arial" pitchFamily="34" charset="0"/>
              </a:rPr>
              <a:t>Timelines for the Finals Sessions are available online and at the Sport Information Desk.</a:t>
            </a:r>
          </a:p>
          <a:p>
            <a:pPr algn="ctr">
              <a:buNone/>
            </a:pPr>
            <a:r>
              <a:rPr lang="en-GB" sz="5400" b="1" u="sng" dirty="0">
                <a:latin typeface="Arial" pitchFamily="34" charset="0"/>
                <a:cs typeface="Arial" pitchFamily="34" charset="0"/>
              </a:rPr>
              <a:t>These show the time each Final is due to start.</a:t>
            </a:r>
          </a:p>
          <a:p>
            <a:pPr algn="ctr">
              <a:buNone/>
            </a:pPr>
            <a:r>
              <a:rPr lang="en-GB" sz="5400" dirty="0">
                <a:latin typeface="Arial" pitchFamily="34" charset="0"/>
                <a:cs typeface="Arial" pitchFamily="34" charset="0"/>
              </a:rPr>
              <a:t>It is not the reporting time.</a:t>
            </a:r>
          </a:p>
          <a:p>
            <a:pPr algn="ctr">
              <a:buNone/>
            </a:pPr>
            <a:endParaRPr lang="en-GB" sz="5400" dirty="0">
              <a:latin typeface="Arial" pitchFamily="34" charset="0"/>
              <a:cs typeface="Arial" pitchFamily="34" charset="0"/>
            </a:endParaRPr>
          </a:p>
          <a:p>
            <a:pPr algn="ctr">
              <a:buNone/>
            </a:pPr>
            <a:r>
              <a:rPr lang="en-GB" sz="5400" dirty="0">
                <a:latin typeface="Arial" pitchFamily="34" charset="0"/>
                <a:cs typeface="Arial" pitchFamily="34" charset="0"/>
              </a:rPr>
              <a:t>Swimmers need to ensure that they are in the Call Room area in good time.</a:t>
            </a:r>
          </a:p>
          <a:p>
            <a:pPr algn="ctr">
              <a:spcBef>
                <a:spcPts val="0"/>
              </a:spcBef>
              <a:buNone/>
            </a:pPr>
            <a:r>
              <a:rPr lang="en-GB" sz="5400" dirty="0">
                <a:latin typeface="Arial" pitchFamily="34" charset="0"/>
                <a:cs typeface="Arial" pitchFamily="34" charset="0"/>
              </a:rPr>
              <a:t>Suggest 15 minutes before the race start time</a:t>
            </a:r>
          </a:p>
        </p:txBody>
      </p:sp>
    </p:spTree>
    <p:extLst>
      <p:ext uri="{BB962C8B-B14F-4D97-AF65-F5344CB8AC3E}">
        <p14:creationId xmlns:p14="http://schemas.microsoft.com/office/powerpoint/2010/main" val="6141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26</a:t>
            </a:fld>
            <a:endParaRPr lang="en-GB" dirty="0"/>
          </a:p>
        </p:txBody>
      </p:sp>
      <p:sp>
        <p:nvSpPr>
          <p:cNvPr id="9" name="Footer Placeholder 2">
            <a:extLst>
              <a:ext uri="{FF2B5EF4-FFF2-40B4-BE49-F238E27FC236}">
                <a16:creationId xmlns:a16="http://schemas.microsoft.com/office/drawing/2014/main" id="{377DE323-AC20-4D9A-14D3-DB4BAC3C7804}"/>
              </a:ext>
            </a:extLst>
          </p:cNvPr>
          <p:cNvSpPr>
            <a:spLocks noGrp="1"/>
          </p:cNvSpPr>
          <p:nvPr>
            <p:ph type="title"/>
          </p:nvPr>
        </p:nvSpPr>
        <p:spPr>
          <a:xfrm>
            <a:off x="1565275" y="2251268"/>
            <a:ext cx="20189825" cy="975011"/>
          </a:xfrm>
        </p:spPr>
        <p:txBody>
          <a:bodyPr/>
          <a:lstStyle/>
          <a:p>
            <a:pPr algn="ctr"/>
            <a:r>
              <a:rPr lang="en-GB" sz="7200" dirty="0">
                <a:solidFill>
                  <a:schemeClr val="tx1"/>
                </a:solidFill>
                <a:latin typeface="+mn-lt"/>
              </a:rPr>
              <a:t>Streaming, Media, Mixed Zone</a:t>
            </a:r>
            <a:endParaRPr lang="en-GB" dirty="0">
              <a:latin typeface="+mn-lt"/>
            </a:endParaRPr>
          </a:p>
        </p:txBody>
      </p:sp>
      <p:sp>
        <p:nvSpPr>
          <p:cNvPr id="7" name="TextBox 6">
            <a:extLst>
              <a:ext uri="{FF2B5EF4-FFF2-40B4-BE49-F238E27FC236}">
                <a16:creationId xmlns:a16="http://schemas.microsoft.com/office/drawing/2014/main" id="{0157AAF5-4E49-D273-FCBF-6435809A11CE}"/>
              </a:ext>
            </a:extLst>
          </p:cNvPr>
          <p:cNvSpPr txBox="1"/>
          <p:nvPr/>
        </p:nvSpPr>
        <p:spPr>
          <a:xfrm>
            <a:off x="1565275" y="3544888"/>
            <a:ext cx="20189825" cy="8494633"/>
          </a:xfrm>
          <a:prstGeom prst="rect">
            <a:avLst/>
          </a:prstGeom>
          <a:noFill/>
        </p:spPr>
        <p:txBody>
          <a:bodyPr wrap="square">
            <a:spAutoFit/>
          </a:bodyPr>
          <a:lstStyle/>
          <a:p>
            <a:pPr algn="ctr">
              <a:spcBef>
                <a:spcPts val="0"/>
              </a:spcBef>
              <a:buNone/>
            </a:pPr>
            <a:r>
              <a:rPr lang="en-GB" sz="5400" dirty="0">
                <a:latin typeface="Arial" pitchFamily="34" charset="0"/>
                <a:cs typeface="Arial" pitchFamily="34" charset="0"/>
              </a:rPr>
              <a:t>All sessions will be live streamed and televised.</a:t>
            </a:r>
          </a:p>
          <a:p>
            <a:pPr algn="ctr">
              <a:spcBef>
                <a:spcPts val="0"/>
              </a:spcBef>
              <a:buNone/>
            </a:pPr>
            <a:endParaRPr lang="en-GB" sz="4000" dirty="0">
              <a:latin typeface="Arial" pitchFamily="34" charset="0"/>
              <a:cs typeface="Arial" pitchFamily="34" charset="0"/>
            </a:endParaRPr>
          </a:p>
          <a:p>
            <a:pPr algn="ctr">
              <a:spcBef>
                <a:spcPts val="0"/>
              </a:spcBef>
              <a:buNone/>
            </a:pPr>
            <a:r>
              <a:rPr lang="en-GB" sz="5400" dirty="0">
                <a:latin typeface="Arial" pitchFamily="34" charset="0"/>
                <a:cs typeface="Arial" pitchFamily="34" charset="0"/>
              </a:rPr>
              <a:t>It is essential that you ensure that swimmers use the Changing Rooms to get changed – not on the Athlete Seating Area.</a:t>
            </a:r>
          </a:p>
          <a:p>
            <a:pPr algn="ctr">
              <a:spcBef>
                <a:spcPts val="0"/>
              </a:spcBef>
              <a:buNone/>
            </a:pPr>
            <a:endParaRPr lang="en-GB" sz="4000" dirty="0">
              <a:latin typeface="Arial" pitchFamily="34" charset="0"/>
              <a:cs typeface="Arial" pitchFamily="34" charset="0"/>
            </a:endParaRPr>
          </a:p>
          <a:p>
            <a:pPr algn="ctr">
              <a:spcBef>
                <a:spcPts val="0"/>
              </a:spcBef>
              <a:buNone/>
            </a:pPr>
            <a:r>
              <a:rPr lang="en-GB" sz="5400" dirty="0">
                <a:latin typeface="Arial" pitchFamily="34" charset="0"/>
                <a:cs typeface="Arial" pitchFamily="34" charset="0"/>
              </a:rPr>
              <a:t>Swimmers should wear Club Kit when introduced for races.</a:t>
            </a:r>
          </a:p>
          <a:p>
            <a:pPr algn="ctr">
              <a:spcBef>
                <a:spcPts val="0"/>
              </a:spcBef>
              <a:buNone/>
            </a:pPr>
            <a:endParaRPr lang="en-GB" sz="4000" dirty="0">
              <a:latin typeface="Arial" pitchFamily="34" charset="0"/>
              <a:cs typeface="Arial" pitchFamily="34" charset="0"/>
            </a:endParaRPr>
          </a:p>
          <a:p>
            <a:pPr algn="ctr">
              <a:spcBef>
                <a:spcPts val="0"/>
              </a:spcBef>
              <a:buNone/>
            </a:pPr>
            <a:r>
              <a:rPr lang="en-GB" sz="5400" dirty="0">
                <a:latin typeface="Arial" pitchFamily="34" charset="0"/>
                <a:cs typeface="Arial" pitchFamily="34" charset="0"/>
              </a:rPr>
              <a:t>It is intended to carry out, subject to the approval of the swimmer, live post-race interviews after each Open Final.</a:t>
            </a:r>
          </a:p>
          <a:p>
            <a:pPr algn="ctr">
              <a:spcBef>
                <a:spcPts val="0"/>
              </a:spcBef>
              <a:buNone/>
            </a:pPr>
            <a:r>
              <a:rPr lang="en-GB" sz="4000" dirty="0">
                <a:latin typeface="Arial" pitchFamily="34" charset="0"/>
                <a:cs typeface="Arial" pitchFamily="34" charset="0"/>
              </a:rPr>
              <a:t> </a:t>
            </a:r>
          </a:p>
          <a:p>
            <a:pPr algn="ctr">
              <a:spcBef>
                <a:spcPts val="0"/>
              </a:spcBef>
              <a:buNone/>
            </a:pPr>
            <a:r>
              <a:rPr lang="en-GB" sz="5400" dirty="0">
                <a:latin typeface="Arial" pitchFamily="34" charset="0"/>
                <a:cs typeface="Arial" pitchFamily="34" charset="0"/>
              </a:rPr>
              <a:t>There will also be other Media in the Mixed Zone</a:t>
            </a:r>
          </a:p>
        </p:txBody>
      </p:sp>
    </p:spTree>
    <p:extLst>
      <p:ext uri="{BB962C8B-B14F-4D97-AF65-F5344CB8AC3E}">
        <p14:creationId xmlns:p14="http://schemas.microsoft.com/office/powerpoint/2010/main" val="218451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27</a:t>
            </a:fld>
            <a:endParaRPr lang="en-GB" dirty="0"/>
          </a:p>
        </p:txBody>
      </p:sp>
      <p:sp>
        <p:nvSpPr>
          <p:cNvPr id="9" name="Footer Placeholder 2">
            <a:extLst>
              <a:ext uri="{FF2B5EF4-FFF2-40B4-BE49-F238E27FC236}">
                <a16:creationId xmlns:a16="http://schemas.microsoft.com/office/drawing/2014/main" id="{377DE323-AC20-4D9A-14D3-DB4BAC3C7804}"/>
              </a:ext>
            </a:extLst>
          </p:cNvPr>
          <p:cNvSpPr>
            <a:spLocks noGrp="1"/>
          </p:cNvSpPr>
          <p:nvPr>
            <p:ph type="title"/>
          </p:nvPr>
        </p:nvSpPr>
        <p:spPr>
          <a:xfrm>
            <a:off x="1565275" y="2251268"/>
            <a:ext cx="20189825" cy="975011"/>
          </a:xfrm>
        </p:spPr>
        <p:txBody>
          <a:bodyPr/>
          <a:lstStyle/>
          <a:p>
            <a:pPr algn="ctr"/>
            <a:r>
              <a:rPr lang="en-GB" sz="7200" dirty="0">
                <a:solidFill>
                  <a:schemeClr val="tx1"/>
                </a:solidFill>
                <a:latin typeface="+mn-lt"/>
              </a:rPr>
              <a:t>Presentations</a:t>
            </a:r>
            <a:endParaRPr lang="en-GB" dirty="0">
              <a:latin typeface="+mn-lt"/>
            </a:endParaRPr>
          </a:p>
        </p:txBody>
      </p:sp>
      <p:sp>
        <p:nvSpPr>
          <p:cNvPr id="5" name="TextBox 4">
            <a:extLst>
              <a:ext uri="{FF2B5EF4-FFF2-40B4-BE49-F238E27FC236}">
                <a16:creationId xmlns:a16="http://schemas.microsoft.com/office/drawing/2014/main" id="{12FA96FF-C53F-0153-C581-F7727387A9CA}"/>
              </a:ext>
            </a:extLst>
          </p:cNvPr>
          <p:cNvSpPr txBox="1"/>
          <p:nvPr/>
        </p:nvSpPr>
        <p:spPr>
          <a:xfrm>
            <a:off x="1565275" y="3544888"/>
            <a:ext cx="20189825" cy="6740307"/>
          </a:xfrm>
          <a:prstGeom prst="rect">
            <a:avLst/>
          </a:prstGeom>
          <a:noFill/>
        </p:spPr>
        <p:txBody>
          <a:bodyPr wrap="square">
            <a:spAutoFit/>
          </a:bodyPr>
          <a:lstStyle/>
          <a:p>
            <a:pPr algn="ctr">
              <a:spcBef>
                <a:spcPts val="0"/>
              </a:spcBef>
              <a:buNone/>
            </a:pPr>
            <a:endParaRPr lang="en-GB" sz="5400" dirty="0">
              <a:latin typeface="Arial" pitchFamily="34" charset="0"/>
              <a:cs typeface="Arial" pitchFamily="34" charset="0"/>
            </a:endParaRPr>
          </a:p>
          <a:p>
            <a:pPr algn="ctr">
              <a:spcBef>
                <a:spcPts val="0"/>
              </a:spcBef>
              <a:buNone/>
            </a:pPr>
            <a:r>
              <a:rPr lang="en-GB" sz="5400" dirty="0">
                <a:latin typeface="Arial" pitchFamily="34" charset="0"/>
                <a:cs typeface="Arial" pitchFamily="34" charset="0"/>
              </a:rPr>
              <a:t>There will be a presentation to the swimmers placed first, second &amp; third in the Open A Final.</a:t>
            </a:r>
          </a:p>
          <a:p>
            <a:pPr algn="ctr">
              <a:buNone/>
            </a:pPr>
            <a:endParaRPr lang="en-GB" sz="5400" dirty="0">
              <a:latin typeface="Arial" pitchFamily="34" charset="0"/>
              <a:cs typeface="Arial" pitchFamily="34" charset="0"/>
            </a:endParaRPr>
          </a:p>
          <a:p>
            <a:pPr algn="ctr">
              <a:spcBef>
                <a:spcPts val="0"/>
              </a:spcBef>
              <a:buNone/>
            </a:pPr>
            <a:r>
              <a:rPr lang="en-GB" sz="5400" dirty="0">
                <a:latin typeface="Arial" pitchFamily="34" charset="0"/>
                <a:cs typeface="Arial" pitchFamily="34" charset="0"/>
              </a:rPr>
              <a:t>There will be a presentation to the swimmers placed first, second &amp; third on Para Points across all Finals.</a:t>
            </a:r>
          </a:p>
          <a:p>
            <a:pPr algn="ctr">
              <a:spcBef>
                <a:spcPts val="0"/>
              </a:spcBef>
              <a:buNone/>
            </a:pPr>
            <a:endParaRPr lang="en-GB" sz="5400" dirty="0">
              <a:latin typeface="Arial" pitchFamily="34" charset="0"/>
              <a:cs typeface="Arial" pitchFamily="34" charset="0"/>
            </a:endParaRPr>
          </a:p>
          <a:p>
            <a:pPr algn="ctr">
              <a:spcBef>
                <a:spcPts val="0"/>
              </a:spcBef>
              <a:buNone/>
            </a:pPr>
            <a:r>
              <a:rPr lang="en-GB" sz="5400" dirty="0">
                <a:latin typeface="Arial" pitchFamily="34" charset="0"/>
                <a:cs typeface="Arial" pitchFamily="34" charset="0"/>
              </a:rPr>
              <a:t>Presentations will take place immediately after each final. </a:t>
            </a:r>
          </a:p>
        </p:txBody>
      </p:sp>
    </p:spTree>
    <p:extLst>
      <p:ext uri="{BB962C8B-B14F-4D97-AF65-F5344CB8AC3E}">
        <p14:creationId xmlns:p14="http://schemas.microsoft.com/office/powerpoint/2010/main" val="157595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28</a:t>
            </a:fld>
            <a:endParaRPr lang="en-GB" dirty="0"/>
          </a:p>
        </p:txBody>
      </p:sp>
      <p:sp>
        <p:nvSpPr>
          <p:cNvPr id="9" name="Footer Placeholder 2">
            <a:extLst>
              <a:ext uri="{FF2B5EF4-FFF2-40B4-BE49-F238E27FC236}">
                <a16:creationId xmlns:a16="http://schemas.microsoft.com/office/drawing/2014/main" id="{377DE323-AC20-4D9A-14D3-DB4BAC3C7804}"/>
              </a:ext>
            </a:extLst>
          </p:cNvPr>
          <p:cNvSpPr>
            <a:spLocks noGrp="1"/>
          </p:cNvSpPr>
          <p:nvPr>
            <p:ph type="title"/>
          </p:nvPr>
        </p:nvSpPr>
        <p:spPr>
          <a:xfrm>
            <a:off x="1565275" y="2251268"/>
            <a:ext cx="20189825" cy="975011"/>
          </a:xfrm>
        </p:spPr>
        <p:txBody>
          <a:bodyPr/>
          <a:lstStyle/>
          <a:p>
            <a:pPr algn="ctr"/>
            <a:r>
              <a:rPr lang="en-GB" sz="7200" dirty="0">
                <a:solidFill>
                  <a:schemeClr val="tx1"/>
                </a:solidFill>
                <a:latin typeface="+mn-lt"/>
              </a:rPr>
              <a:t>Doping</a:t>
            </a:r>
            <a:endParaRPr lang="en-GB" dirty="0">
              <a:latin typeface="+mn-lt"/>
            </a:endParaRPr>
          </a:p>
        </p:txBody>
      </p:sp>
      <p:sp>
        <p:nvSpPr>
          <p:cNvPr id="6" name="TextBox 5">
            <a:extLst>
              <a:ext uri="{FF2B5EF4-FFF2-40B4-BE49-F238E27FC236}">
                <a16:creationId xmlns:a16="http://schemas.microsoft.com/office/drawing/2014/main" id="{85E46853-E423-51E2-7661-147269EB66B2}"/>
              </a:ext>
            </a:extLst>
          </p:cNvPr>
          <p:cNvSpPr txBox="1"/>
          <p:nvPr/>
        </p:nvSpPr>
        <p:spPr>
          <a:xfrm>
            <a:off x="1565275" y="3544888"/>
            <a:ext cx="20189825" cy="5078313"/>
          </a:xfrm>
          <a:prstGeom prst="rect">
            <a:avLst/>
          </a:prstGeom>
          <a:noFill/>
        </p:spPr>
        <p:txBody>
          <a:bodyPr wrap="square">
            <a:spAutoFit/>
          </a:bodyPr>
          <a:lstStyle/>
          <a:p>
            <a:pPr algn="ctr">
              <a:spcBef>
                <a:spcPts val="0"/>
              </a:spcBef>
              <a:buNone/>
            </a:pPr>
            <a:endParaRPr lang="en-GB" sz="5400" dirty="0">
              <a:latin typeface="Arial" panose="020B0604020202020204" pitchFamily="34" charset="0"/>
              <a:cs typeface="Arial" panose="020B0604020202020204" pitchFamily="34" charset="0"/>
            </a:endParaRPr>
          </a:p>
          <a:p>
            <a:pPr algn="ctr">
              <a:spcBef>
                <a:spcPts val="0"/>
              </a:spcBef>
              <a:buNone/>
            </a:pPr>
            <a:r>
              <a:rPr lang="en-GB" sz="5400" dirty="0">
                <a:latin typeface="Arial" panose="020B0604020202020204" pitchFamily="34" charset="0"/>
                <a:cs typeface="Arial" panose="020B0604020202020204" pitchFamily="34" charset="0"/>
              </a:rPr>
              <a:t>Swimmers are warned that random doping control may take place during </a:t>
            </a:r>
            <a:r>
              <a:rPr lang="en-GB" sz="5400">
                <a:latin typeface="Arial" panose="020B0604020202020204" pitchFamily="34" charset="0"/>
                <a:cs typeface="Arial" panose="020B0604020202020204" pitchFamily="34" charset="0"/>
              </a:rPr>
              <a:t>these championships</a:t>
            </a:r>
            <a:r>
              <a:rPr lang="en-GB" sz="5400" dirty="0">
                <a:latin typeface="Arial" panose="020B0604020202020204" pitchFamily="34" charset="0"/>
                <a:cs typeface="Arial" panose="020B0604020202020204" pitchFamily="34" charset="0"/>
              </a:rPr>
              <a:t>. </a:t>
            </a:r>
          </a:p>
          <a:p>
            <a:pPr algn="ctr">
              <a:spcBef>
                <a:spcPts val="0"/>
              </a:spcBef>
              <a:buNone/>
            </a:pPr>
            <a:r>
              <a:rPr lang="en-GB" sz="5400" dirty="0">
                <a:latin typeface="Arial" panose="020B0604020202020204" pitchFamily="34" charset="0"/>
                <a:cs typeface="Arial" panose="020B0604020202020204" pitchFamily="34" charset="0"/>
              </a:rPr>
              <a:t>	</a:t>
            </a:r>
          </a:p>
          <a:p>
            <a:pPr algn="ctr">
              <a:spcBef>
                <a:spcPts val="0"/>
              </a:spcBef>
              <a:buNone/>
            </a:pPr>
            <a:r>
              <a:rPr lang="en-GB" sz="5400" dirty="0">
                <a:latin typeface="Arial" panose="020B0604020202020204" pitchFamily="34" charset="0"/>
                <a:cs typeface="Arial" panose="020B0604020202020204" pitchFamily="34" charset="0"/>
              </a:rPr>
              <a:t>Please ensure that competitors bring with them either a Passport or other form of identity incorporating their photograph.</a:t>
            </a:r>
          </a:p>
        </p:txBody>
      </p:sp>
    </p:spTree>
    <p:extLst>
      <p:ext uri="{BB962C8B-B14F-4D97-AF65-F5344CB8AC3E}">
        <p14:creationId xmlns:p14="http://schemas.microsoft.com/office/powerpoint/2010/main" val="223544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29</a:t>
            </a:fld>
            <a:endParaRPr lang="en-GB" dirty="0"/>
          </a:p>
        </p:txBody>
      </p:sp>
      <p:sp>
        <p:nvSpPr>
          <p:cNvPr id="9" name="Footer Placeholder 2">
            <a:extLst>
              <a:ext uri="{FF2B5EF4-FFF2-40B4-BE49-F238E27FC236}">
                <a16:creationId xmlns:a16="http://schemas.microsoft.com/office/drawing/2014/main" id="{377DE323-AC20-4D9A-14D3-DB4BAC3C7804}"/>
              </a:ext>
            </a:extLst>
          </p:cNvPr>
          <p:cNvSpPr>
            <a:spLocks noGrp="1"/>
          </p:cNvSpPr>
          <p:nvPr>
            <p:ph type="title"/>
          </p:nvPr>
        </p:nvSpPr>
        <p:spPr>
          <a:xfrm>
            <a:off x="1565275" y="1926243"/>
            <a:ext cx="20189825" cy="1300036"/>
          </a:xfrm>
        </p:spPr>
        <p:txBody>
          <a:bodyPr/>
          <a:lstStyle/>
          <a:p>
            <a:pPr algn="ctr"/>
            <a:r>
              <a:rPr lang="en-GB" sz="9600" dirty="0">
                <a:solidFill>
                  <a:schemeClr val="tx1"/>
                </a:solidFill>
                <a:latin typeface="+mn-lt"/>
              </a:rPr>
              <a:t>FOOTBALL</a:t>
            </a:r>
            <a:endParaRPr lang="en-GB" sz="8800" dirty="0">
              <a:latin typeface="+mn-lt"/>
            </a:endParaRPr>
          </a:p>
        </p:txBody>
      </p:sp>
      <p:sp>
        <p:nvSpPr>
          <p:cNvPr id="6" name="TextBox 5">
            <a:extLst>
              <a:ext uri="{FF2B5EF4-FFF2-40B4-BE49-F238E27FC236}">
                <a16:creationId xmlns:a16="http://schemas.microsoft.com/office/drawing/2014/main" id="{85E46853-E423-51E2-7661-147269EB66B2}"/>
              </a:ext>
            </a:extLst>
          </p:cNvPr>
          <p:cNvSpPr txBox="1"/>
          <p:nvPr/>
        </p:nvSpPr>
        <p:spPr>
          <a:xfrm>
            <a:off x="1565275" y="3544888"/>
            <a:ext cx="20189825" cy="8309967"/>
          </a:xfrm>
          <a:prstGeom prst="rect">
            <a:avLst/>
          </a:prstGeom>
          <a:noFill/>
        </p:spPr>
        <p:txBody>
          <a:bodyPr wrap="square">
            <a:spAutoFit/>
          </a:bodyPr>
          <a:lstStyle/>
          <a:p>
            <a:pPr algn="ctr">
              <a:spcBef>
                <a:spcPts val="0"/>
              </a:spcBef>
              <a:buNone/>
            </a:pPr>
            <a:endParaRPr lang="en-GB" sz="5400" dirty="0">
              <a:latin typeface="Arial" panose="020B0604020202020204" pitchFamily="34" charset="0"/>
              <a:cs typeface="Arial" panose="020B0604020202020204" pitchFamily="34" charset="0"/>
            </a:endParaRPr>
          </a:p>
          <a:p>
            <a:pPr algn="ctr">
              <a:spcBef>
                <a:spcPts val="0"/>
              </a:spcBef>
              <a:buNone/>
            </a:pPr>
            <a:r>
              <a:rPr lang="en-GB" sz="8000" dirty="0">
                <a:latin typeface="Arial" panose="020B0604020202020204" pitchFamily="34" charset="0"/>
                <a:cs typeface="Arial" panose="020B0604020202020204" pitchFamily="34" charset="0"/>
              </a:rPr>
              <a:t>West Ham vs Tottenham Hotspur</a:t>
            </a:r>
          </a:p>
          <a:p>
            <a:pPr algn="ctr">
              <a:spcBef>
                <a:spcPts val="0"/>
              </a:spcBef>
              <a:buNone/>
            </a:pPr>
            <a:endParaRPr lang="en-GB" sz="8000" dirty="0">
              <a:latin typeface="Arial" panose="020B0604020202020204" pitchFamily="34" charset="0"/>
              <a:cs typeface="Arial" panose="020B0604020202020204" pitchFamily="34" charset="0"/>
            </a:endParaRPr>
          </a:p>
          <a:p>
            <a:pPr algn="ctr">
              <a:spcBef>
                <a:spcPts val="0"/>
              </a:spcBef>
              <a:buNone/>
            </a:pPr>
            <a:r>
              <a:rPr lang="en-GB" sz="8000" dirty="0">
                <a:latin typeface="Arial" panose="020B0604020202020204" pitchFamily="34" charset="0"/>
                <a:cs typeface="Arial" panose="020B0604020202020204" pitchFamily="34" charset="0"/>
              </a:rPr>
              <a:t>Tuesday 2</a:t>
            </a:r>
            <a:r>
              <a:rPr lang="en-GB" sz="8000" baseline="30000" dirty="0">
                <a:latin typeface="Arial" panose="020B0604020202020204" pitchFamily="34" charset="0"/>
                <a:cs typeface="Arial" panose="020B0604020202020204" pitchFamily="34" charset="0"/>
              </a:rPr>
              <a:t>nd</a:t>
            </a:r>
            <a:r>
              <a:rPr lang="en-GB" sz="8000" dirty="0">
                <a:latin typeface="Arial" panose="020B0604020202020204" pitchFamily="34" charset="0"/>
                <a:cs typeface="Arial" panose="020B0604020202020204" pitchFamily="34" charset="0"/>
              </a:rPr>
              <a:t> April 8-15pm</a:t>
            </a:r>
          </a:p>
          <a:p>
            <a:pPr algn="ctr">
              <a:spcBef>
                <a:spcPts val="0"/>
              </a:spcBef>
              <a:buNone/>
            </a:pPr>
            <a:endParaRPr lang="en-GB" sz="8000" dirty="0">
              <a:latin typeface="Arial" panose="020B0604020202020204" pitchFamily="34" charset="0"/>
              <a:cs typeface="Arial" panose="020B0604020202020204" pitchFamily="34" charset="0"/>
            </a:endParaRPr>
          </a:p>
          <a:p>
            <a:pPr algn="ctr">
              <a:spcBef>
                <a:spcPts val="0"/>
              </a:spcBef>
              <a:buNone/>
            </a:pPr>
            <a:r>
              <a:rPr lang="en-GB" sz="8000" dirty="0">
                <a:latin typeface="Arial" panose="020B0604020202020204" pitchFamily="34" charset="0"/>
                <a:cs typeface="Arial" panose="020B0604020202020204" pitchFamily="34" charset="0"/>
              </a:rPr>
              <a:t>Please leave immediately after the end of the Finals Session.</a:t>
            </a:r>
          </a:p>
        </p:txBody>
      </p:sp>
    </p:spTree>
    <p:extLst>
      <p:ext uri="{BB962C8B-B14F-4D97-AF65-F5344CB8AC3E}">
        <p14:creationId xmlns:p14="http://schemas.microsoft.com/office/powerpoint/2010/main" val="94609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3" name="Footer Placeholder 2">
            <a:extLst>
              <a:ext uri="{FF2B5EF4-FFF2-40B4-BE49-F238E27FC236}">
                <a16:creationId xmlns:a16="http://schemas.microsoft.com/office/drawing/2014/main" id="{377DE323-AC20-4D9A-14D3-DB4BAC3C7804}"/>
              </a:ext>
            </a:extLst>
          </p:cNvPr>
          <p:cNvSpPr>
            <a:spLocks noGrp="1"/>
          </p:cNvSpPr>
          <p:nvPr>
            <p:ph type="ftr" sz="quarter" idx="11"/>
          </p:nvPr>
        </p:nvSpPr>
        <p:spPr>
          <a:xfrm>
            <a:off x="4563794" y="1039290"/>
            <a:ext cx="13938152" cy="1107996"/>
          </a:xfrm>
        </p:spPr>
        <p:txBody>
          <a:bodyPr/>
          <a:lstStyle/>
          <a:p>
            <a:pPr algn="ctr"/>
            <a:r>
              <a:rPr lang="en-US" sz="2400" b="1" kern="1200" dirty="0">
                <a:solidFill>
                  <a:srgbClr val="FFFFFF"/>
                </a:solidFill>
                <a:latin typeface="+mj-lt"/>
                <a:ea typeface="+mj-ea"/>
                <a:cs typeface="+mj-cs"/>
              </a:rPr>
              <a:t>Management </a:t>
            </a:r>
            <a:r>
              <a:rPr lang="en-US" sz="7200" dirty="0">
                <a:solidFill>
                  <a:schemeClr val="tx1"/>
                </a:solidFill>
                <a:latin typeface="+mj-lt"/>
                <a:ea typeface="+mj-ea"/>
                <a:cs typeface="+mj-cs"/>
              </a:rPr>
              <a:t>ACCREDITATION</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3</a:t>
            </a:fld>
            <a:endParaRPr lang="en-GB" dirty="0"/>
          </a:p>
        </p:txBody>
      </p:sp>
      <p:sp>
        <p:nvSpPr>
          <p:cNvPr id="5" name="Title 4">
            <a:extLst>
              <a:ext uri="{FF2B5EF4-FFF2-40B4-BE49-F238E27FC236}">
                <a16:creationId xmlns:a16="http://schemas.microsoft.com/office/drawing/2014/main" id="{29420DFF-4335-7944-D1F6-97EDA8C03D40}"/>
              </a:ext>
            </a:extLst>
          </p:cNvPr>
          <p:cNvSpPr>
            <a:spLocks noGrp="1"/>
          </p:cNvSpPr>
          <p:nvPr>
            <p:ph type="title"/>
          </p:nvPr>
        </p:nvSpPr>
        <p:spPr>
          <a:xfrm>
            <a:off x="1565275" y="2147286"/>
            <a:ext cx="20189825" cy="975011"/>
          </a:xfrm>
        </p:spPr>
        <p:txBody>
          <a:bodyPr/>
          <a:lstStyle/>
          <a:p>
            <a:r>
              <a:rPr lang="en-US" sz="7200" b="1" kern="1200" dirty="0">
                <a:solidFill>
                  <a:srgbClr val="FFFFFF"/>
                </a:solidFill>
                <a:latin typeface="+mj-lt"/>
                <a:ea typeface="+mj-ea"/>
                <a:cs typeface="+mj-cs"/>
              </a:rPr>
              <a:t>Management team</a:t>
            </a:r>
            <a:endParaRPr lang="en-GB" dirty="0"/>
          </a:p>
        </p:txBody>
      </p:sp>
      <p:pic>
        <p:nvPicPr>
          <p:cNvPr id="6" name="Picture 5">
            <a:extLst>
              <a:ext uri="{FF2B5EF4-FFF2-40B4-BE49-F238E27FC236}">
                <a16:creationId xmlns:a16="http://schemas.microsoft.com/office/drawing/2014/main" id="{1981CE07-EE3C-E36E-4DA6-C58A8C0A971E}"/>
              </a:ext>
            </a:extLst>
          </p:cNvPr>
          <p:cNvPicPr>
            <a:picLocks noChangeAspect="1"/>
          </p:cNvPicPr>
          <p:nvPr/>
        </p:nvPicPr>
        <p:blipFill>
          <a:blip r:embed="rId2"/>
          <a:stretch>
            <a:fillRect/>
          </a:stretch>
        </p:blipFill>
        <p:spPr>
          <a:xfrm>
            <a:off x="5498012" y="2053623"/>
            <a:ext cx="13387976" cy="10912786"/>
          </a:xfrm>
          <a:prstGeom prst="rect">
            <a:avLst/>
          </a:prstGeom>
        </p:spPr>
      </p:pic>
    </p:spTree>
    <p:extLst>
      <p:ext uri="{BB962C8B-B14F-4D97-AF65-F5344CB8AC3E}">
        <p14:creationId xmlns:p14="http://schemas.microsoft.com/office/powerpoint/2010/main" val="2194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1C51-56A3-2EE1-C425-781F8F185A01}"/>
              </a:ext>
            </a:extLst>
          </p:cNvPr>
          <p:cNvSpPr>
            <a:spLocks noGrp="1"/>
          </p:cNvSpPr>
          <p:nvPr>
            <p:ph type="title"/>
          </p:nvPr>
        </p:nvSpPr>
        <p:spPr>
          <a:xfrm>
            <a:off x="519113" y="689186"/>
            <a:ext cx="10800000" cy="3250121"/>
          </a:xfrm>
        </p:spPr>
        <p:txBody>
          <a:bodyPr/>
          <a:lstStyle/>
          <a:p>
            <a:pPr algn="ctr"/>
            <a:r>
              <a:rPr lang="en-GB" sz="8000" dirty="0"/>
              <a:t>COACHES MEETING AFTER HEATS ON SATURDAY – ALL WELCOME</a:t>
            </a:r>
          </a:p>
        </p:txBody>
      </p:sp>
      <p:sp>
        <p:nvSpPr>
          <p:cNvPr id="3" name="Picture Placeholder 2">
            <a:extLst>
              <a:ext uri="{FF2B5EF4-FFF2-40B4-BE49-F238E27FC236}">
                <a16:creationId xmlns:a16="http://schemas.microsoft.com/office/drawing/2014/main" id="{9C84106E-5EF5-C544-1FD9-912BA98BA9BD}"/>
              </a:ext>
            </a:extLst>
          </p:cNvPr>
          <p:cNvSpPr>
            <a:spLocks noGrp="1"/>
          </p:cNvSpPr>
          <p:nvPr>
            <p:ph type="pic" sz="quarter" idx="13"/>
          </p:nvPr>
        </p:nvSpPr>
        <p:spPr>
          <a:xfrm>
            <a:off x="10058400" y="0"/>
            <a:ext cx="14782800" cy="13716000"/>
          </a:xfrm>
        </p:spPr>
        <p:txBody>
          <a:bodyPr/>
          <a:lstStyle/>
          <a:p>
            <a:r>
              <a:rPr lang="en-GB" sz="5400" dirty="0"/>
              <a:t>                 </a:t>
            </a:r>
            <a:endParaRPr lang="en-GB" sz="6000" dirty="0"/>
          </a:p>
          <a:p>
            <a:endParaRPr lang="en-GB" sz="6000" dirty="0"/>
          </a:p>
          <a:p>
            <a:r>
              <a:rPr lang="en-GB" sz="6000" dirty="0"/>
              <a:t>                </a:t>
            </a:r>
            <a:endParaRPr lang="en-GB" dirty="0"/>
          </a:p>
        </p:txBody>
      </p:sp>
      <p:sp>
        <p:nvSpPr>
          <p:cNvPr id="6" name="TextBox 5">
            <a:extLst>
              <a:ext uri="{FF2B5EF4-FFF2-40B4-BE49-F238E27FC236}">
                <a16:creationId xmlns:a16="http://schemas.microsoft.com/office/drawing/2014/main" id="{9CCAF6AD-56FD-C736-FCF2-439404263427}"/>
              </a:ext>
            </a:extLst>
          </p:cNvPr>
          <p:cNvSpPr txBox="1"/>
          <p:nvPr/>
        </p:nvSpPr>
        <p:spPr>
          <a:xfrm>
            <a:off x="1566863" y="10786267"/>
            <a:ext cx="6819900" cy="1200650"/>
          </a:xfrm>
          <a:prstGeom prst="rect">
            <a:avLst/>
          </a:prstGeom>
          <a:noFill/>
        </p:spPr>
        <p:txBody>
          <a:bodyPr wrap="square" lIns="0" tIns="0" rIns="0" bIns="0" rtlCol="0">
            <a:spAutoFit/>
          </a:bodyPr>
          <a:lstStyle/>
          <a:p>
            <a:pPr algn="ctr">
              <a:lnSpc>
                <a:spcPct val="113000"/>
              </a:lnSpc>
            </a:pPr>
            <a:r>
              <a:rPr lang="en-GB" sz="3600" dirty="0">
                <a:solidFill>
                  <a:schemeClr val="bg1"/>
                </a:solidFill>
              </a:rPr>
              <a:t>Hosted by Alan Lynn in Guest Lounge </a:t>
            </a:r>
          </a:p>
        </p:txBody>
      </p:sp>
      <p:pic>
        <p:nvPicPr>
          <p:cNvPr id="8" name="Picture 7" descr="A person in a blue shirt&#10;&#10;Description automatically generated">
            <a:extLst>
              <a:ext uri="{FF2B5EF4-FFF2-40B4-BE49-F238E27FC236}">
                <a16:creationId xmlns:a16="http://schemas.microsoft.com/office/drawing/2014/main" id="{85A6EBBF-F5DC-47D0-B987-35BAA248C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063" y="5010112"/>
            <a:ext cx="6362700" cy="4705350"/>
          </a:xfrm>
          <a:prstGeom prst="rect">
            <a:avLst/>
          </a:prstGeom>
        </p:spPr>
      </p:pic>
      <p:sp>
        <p:nvSpPr>
          <p:cNvPr id="9" name="TextBox 8">
            <a:extLst>
              <a:ext uri="{FF2B5EF4-FFF2-40B4-BE49-F238E27FC236}">
                <a16:creationId xmlns:a16="http://schemas.microsoft.com/office/drawing/2014/main" id="{C8FB9E14-87FC-55D8-37DA-D9632CE3965D}"/>
              </a:ext>
            </a:extLst>
          </p:cNvPr>
          <p:cNvSpPr txBox="1"/>
          <p:nvPr/>
        </p:nvSpPr>
        <p:spPr>
          <a:xfrm>
            <a:off x="12574349" y="689186"/>
            <a:ext cx="11290537" cy="1661993"/>
          </a:xfrm>
          <a:prstGeom prst="rect">
            <a:avLst/>
          </a:prstGeom>
          <a:noFill/>
        </p:spPr>
        <p:txBody>
          <a:bodyPr wrap="square" lIns="0" tIns="0" rIns="0" bIns="0" rtlCol="0">
            <a:spAutoFit/>
          </a:bodyPr>
          <a:lstStyle/>
          <a:p>
            <a:pPr algn="ctr"/>
            <a:r>
              <a:rPr lang="en-GB" sz="4800" dirty="0"/>
              <a:t>        </a:t>
            </a:r>
            <a:r>
              <a:rPr lang="en-GB" sz="5400" dirty="0"/>
              <a:t>OLYMPIC AND PARALYMPIC</a:t>
            </a:r>
          </a:p>
          <a:p>
            <a:pPr algn="ctr"/>
            <a:r>
              <a:rPr lang="en-GB" sz="5400" dirty="0"/>
              <a:t>              HEAD COACHES</a:t>
            </a:r>
          </a:p>
        </p:txBody>
      </p:sp>
      <p:pic>
        <p:nvPicPr>
          <p:cNvPr id="13" name="Picture 12" descr="A person in a red shirt&#10;&#10;Description automatically generated">
            <a:extLst>
              <a:ext uri="{FF2B5EF4-FFF2-40B4-BE49-F238E27FC236}">
                <a16:creationId xmlns:a16="http://schemas.microsoft.com/office/drawing/2014/main" id="{AD4222DD-0F52-9DDA-EB9C-0CFF99557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3525" y="2547162"/>
            <a:ext cx="4084875" cy="4210826"/>
          </a:xfrm>
          <a:prstGeom prst="rect">
            <a:avLst/>
          </a:prstGeom>
        </p:spPr>
      </p:pic>
      <p:pic>
        <p:nvPicPr>
          <p:cNvPr id="18" name="Picture 17" descr="A person with a beard and mustache">
            <a:extLst>
              <a:ext uri="{FF2B5EF4-FFF2-40B4-BE49-F238E27FC236}">
                <a16:creationId xmlns:a16="http://schemas.microsoft.com/office/drawing/2014/main" id="{EB6971E5-B7E9-1CBB-928D-B9F05DE1AB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8762" y="7262119"/>
            <a:ext cx="4674077" cy="4510782"/>
          </a:xfrm>
          <a:prstGeom prst="rect">
            <a:avLst/>
          </a:prstGeom>
        </p:spPr>
      </p:pic>
      <p:pic>
        <p:nvPicPr>
          <p:cNvPr id="21" name="Picture 20" descr="A person smiling for the camera&#10;&#10;Description automatically generated">
            <a:extLst>
              <a:ext uri="{FF2B5EF4-FFF2-40B4-BE49-F238E27FC236}">
                <a16:creationId xmlns:a16="http://schemas.microsoft.com/office/drawing/2014/main" id="{B031A593-1374-149F-A376-2A9FC29A4C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88101" y="7262119"/>
            <a:ext cx="3844686" cy="4340359"/>
          </a:xfrm>
          <a:prstGeom prst="rect">
            <a:avLst/>
          </a:prstGeom>
        </p:spPr>
      </p:pic>
    </p:spTree>
    <p:extLst>
      <p:ext uri="{BB962C8B-B14F-4D97-AF65-F5344CB8AC3E}">
        <p14:creationId xmlns:p14="http://schemas.microsoft.com/office/powerpoint/2010/main" val="370029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E2BF39-1DF5-51A4-A028-A1D814F23962}"/>
              </a:ext>
            </a:extLst>
          </p:cNvPr>
          <p:cNvSpPr>
            <a:spLocks noGrp="1"/>
          </p:cNvSpPr>
          <p:nvPr>
            <p:ph type="body" sz="quarter" idx="11"/>
          </p:nvPr>
        </p:nvSpPr>
        <p:spPr>
          <a:xfrm>
            <a:off x="490538" y="428818"/>
            <a:ext cx="6019800" cy="1420582"/>
          </a:xfrm>
        </p:spPr>
        <p:txBody>
          <a:bodyPr/>
          <a:lstStyle/>
          <a:p>
            <a:r>
              <a:rPr lang="en-GB" b="1" dirty="0" err="1"/>
              <a:t>aquaticsgb.com</a:t>
            </a:r>
            <a:endParaRPr lang="en-GB" b="1" dirty="0"/>
          </a:p>
          <a:p>
            <a:r>
              <a:rPr lang="en-GB" dirty="0" err="1"/>
              <a:t>info@aquaticsgb.com</a:t>
            </a:r>
            <a:endParaRPr lang="en-GB" dirty="0"/>
          </a:p>
          <a:p>
            <a:r>
              <a:rPr lang="en-GB" dirty="0"/>
              <a:t>01509 618700</a:t>
            </a:r>
          </a:p>
        </p:txBody>
      </p:sp>
      <p:sp>
        <p:nvSpPr>
          <p:cNvPr id="3" name="Title 2">
            <a:extLst>
              <a:ext uri="{FF2B5EF4-FFF2-40B4-BE49-F238E27FC236}">
                <a16:creationId xmlns:a16="http://schemas.microsoft.com/office/drawing/2014/main" id="{78DEA272-446A-2630-8BEA-C02312C1FFBF}"/>
              </a:ext>
            </a:extLst>
          </p:cNvPr>
          <p:cNvSpPr>
            <a:spLocks noGrp="1"/>
          </p:cNvSpPr>
          <p:nvPr>
            <p:ph type="title"/>
          </p:nvPr>
        </p:nvSpPr>
        <p:spPr>
          <a:xfrm>
            <a:off x="490538" y="4080624"/>
            <a:ext cx="21264562" cy="5078313"/>
          </a:xfrm>
        </p:spPr>
        <p:txBody>
          <a:bodyPr/>
          <a:lstStyle/>
          <a:p>
            <a:pPr algn="ctr"/>
            <a:r>
              <a:rPr lang="en-GB" sz="12500" dirty="0"/>
              <a:t>Good luck to all the swimmers and thank you to their coaches</a:t>
            </a:r>
          </a:p>
        </p:txBody>
      </p:sp>
    </p:spTree>
    <p:extLst>
      <p:ext uri="{BB962C8B-B14F-4D97-AF65-F5344CB8AC3E}">
        <p14:creationId xmlns:p14="http://schemas.microsoft.com/office/powerpoint/2010/main" val="226614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32</a:t>
            </a:fld>
            <a:endParaRPr lang="en-GB" dirty="0"/>
          </a:p>
        </p:txBody>
      </p:sp>
      <p:sp>
        <p:nvSpPr>
          <p:cNvPr id="9" name="Footer Placeholder 2">
            <a:extLst>
              <a:ext uri="{FF2B5EF4-FFF2-40B4-BE49-F238E27FC236}">
                <a16:creationId xmlns:a16="http://schemas.microsoft.com/office/drawing/2014/main" id="{377DE323-AC20-4D9A-14D3-DB4BAC3C7804}"/>
              </a:ext>
            </a:extLst>
          </p:cNvPr>
          <p:cNvSpPr>
            <a:spLocks noGrp="1"/>
          </p:cNvSpPr>
          <p:nvPr>
            <p:ph type="title"/>
          </p:nvPr>
        </p:nvSpPr>
        <p:spPr>
          <a:xfrm>
            <a:off x="1565275" y="2251268"/>
            <a:ext cx="20189825" cy="975011"/>
          </a:xfrm>
        </p:spPr>
        <p:txBody>
          <a:bodyPr/>
          <a:lstStyle/>
          <a:p>
            <a:pPr algn="ctr"/>
            <a:r>
              <a:rPr lang="en-GB" sz="7200" dirty="0">
                <a:solidFill>
                  <a:schemeClr val="tx1"/>
                </a:solidFill>
                <a:latin typeface="+mn-lt"/>
              </a:rPr>
              <a:t>Summer Championships 2024</a:t>
            </a:r>
            <a:endParaRPr lang="en-GB" dirty="0">
              <a:latin typeface="+mn-lt"/>
            </a:endParaRPr>
          </a:p>
        </p:txBody>
      </p:sp>
      <p:sp>
        <p:nvSpPr>
          <p:cNvPr id="5" name="TextBox 4">
            <a:extLst>
              <a:ext uri="{FF2B5EF4-FFF2-40B4-BE49-F238E27FC236}">
                <a16:creationId xmlns:a16="http://schemas.microsoft.com/office/drawing/2014/main" id="{42E43C3C-9F34-4EA5-3A53-64698BB36CF4}"/>
              </a:ext>
            </a:extLst>
          </p:cNvPr>
          <p:cNvSpPr txBox="1"/>
          <p:nvPr/>
        </p:nvSpPr>
        <p:spPr>
          <a:xfrm>
            <a:off x="958948" y="3544888"/>
            <a:ext cx="20796152" cy="8032968"/>
          </a:xfrm>
          <a:prstGeom prst="rect">
            <a:avLst/>
          </a:prstGeom>
          <a:noFill/>
        </p:spPr>
        <p:txBody>
          <a:bodyPr wrap="square">
            <a:spAutoFit/>
          </a:bodyPr>
          <a:lstStyle/>
          <a:p>
            <a:pPr algn="ctr"/>
            <a:endParaRPr lang="en-GB" sz="5400" dirty="0">
              <a:latin typeface="Arial" panose="020B0604020202020204" pitchFamily="34" charset="0"/>
              <a:cs typeface="Arial" panose="020B0604020202020204" pitchFamily="34" charset="0"/>
            </a:endParaRPr>
          </a:p>
          <a:p>
            <a:pPr algn="ctr"/>
            <a:r>
              <a:rPr lang="en-GB" sz="5400" dirty="0">
                <a:latin typeface="Arial" panose="020B0604020202020204" pitchFamily="34" charset="0"/>
                <a:cs typeface="Arial" panose="020B0604020202020204" pitchFamily="34" charset="0"/>
              </a:rPr>
              <a:t>Aquatics GB Summer Championships 2024</a:t>
            </a:r>
            <a:endParaRPr lang="en-GB" sz="5400" dirty="0"/>
          </a:p>
          <a:p>
            <a:pPr algn="ctr">
              <a:spcBef>
                <a:spcPts val="0"/>
              </a:spcBef>
              <a:buNone/>
            </a:pPr>
            <a:r>
              <a:rPr lang="en-GB" sz="5400" dirty="0">
                <a:latin typeface="Arial" panose="020B0604020202020204" pitchFamily="34" charset="0"/>
                <a:cs typeface="Arial" panose="020B0604020202020204" pitchFamily="34" charset="0"/>
              </a:rPr>
              <a:t>Ponds Forge International Sports Centre, Sheffield</a:t>
            </a:r>
          </a:p>
          <a:p>
            <a:pPr algn="ctr">
              <a:spcBef>
                <a:spcPts val="0"/>
              </a:spcBef>
              <a:buNone/>
            </a:pPr>
            <a:r>
              <a:rPr lang="en-GB" sz="5400" dirty="0">
                <a:latin typeface="Arial" panose="020B0604020202020204" pitchFamily="34" charset="0"/>
                <a:cs typeface="Arial" panose="020B0604020202020204" pitchFamily="34" charset="0"/>
              </a:rPr>
              <a:t>Saturday 20</a:t>
            </a:r>
            <a:r>
              <a:rPr lang="en-GB" sz="5400" baseline="30000" dirty="0">
                <a:latin typeface="Arial" panose="020B0604020202020204" pitchFamily="34" charset="0"/>
                <a:cs typeface="Arial" panose="020B0604020202020204" pitchFamily="34" charset="0"/>
              </a:rPr>
              <a:t>th</a:t>
            </a:r>
            <a:r>
              <a:rPr lang="en-GB" sz="5400" dirty="0">
                <a:latin typeface="Arial" panose="020B0604020202020204" pitchFamily="34" charset="0"/>
                <a:cs typeface="Arial" panose="020B0604020202020204" pitchFamily="34" charset="0"/>
              </a:rPr>
              <a:t> – Friday 26</a:t>
            </a:r>
            <a:r>
              <a:rPr lang="en-GB" sz="5400" baseline="30000" dirty="0">
                <a:latin typeface="Arial" pitchFamily="34" charset="0"/>
                <a:cs typeface="Arial" pitchFamily="34" charset="0"/>
              </a:rPr>
              <a:t>th</a:t>
            </a:r>
            <a:r>
              <a:rPr lang="en-GB" sz="5400" dirty="0">
                <a:latin typeface="Arial" panose="020B0604020202020204" pitchFamily="34" charset="0"/>
                <a:cs typeface="Arial" panose="020B0604020202020204" pitchFamily="34" charset="0"/>
              </a:rPr>
              <a:t> July </a:t>
            </a:r>
          </a:p>
          <a:p>
            <a:pPr algn="ctr">
              <a:spcBef>
                <a:spcPts val="0"/>
              </a:spcBef>
              <a:buNone/>
            </a:pPr>
            <a:endParaRPr lang="en-GB" sz="4000" dirty="0">
              <a:latin typeface="Arial" panose="020B0604020202020204" pitchFamily="34" charset="0"/>
              <a:cs typeface="Arial" panose="020B0604020202020204" pitchFamily="34" charset="0"/>
            </a:endParaRPr>
          </a:p>
          <a:p>
            <a:pPr algn="ctr">
              <a:spcBef>
                <a:spcPts val="0"/>
              </a:spcBef>
              <a:buNone/>
            </a:pPr>
            <a:r>
              <a:rPr lang="en-GB" sz="5400" dirty="0">
                <a:latin typeface="Arial" panose="020B0604020202020204" pitchFamily="34" charset="0"/>
                <a:cs typeface="Arial" panose="020B0604020202020204" pitchFamily="34" charset="0"/>
              </a:rPr>
              <a:t>Scotland – Aberdeen 11</a:t>
            </a:r>
            <a:r>
              <a:rPr lang="en-GB" sz="5400" baseline="30000" dirty="0">
                <a:latin typeface="Arial" panose="020B0604020202020204" pitchFamily="34" charset="0"/>
                <a:cs typeface="Arial" panose="020B0604020202020204" pitchFamily="34" charset="0"/>
              </a:rPr>
              <a:t>th</a:t>
            </a:r>
            <a:r>
              <a:rPr lang="en-GB" sz="5400" dirty="0">
                <a:latin typeface="Arial" panose="020B0604020202020204" pitchFamily="34" charset="0"/>
                <a:cs typeface="Arial" panose="020B0604020202020204" pitchFamily="34" charset="0"/>
              </a:rPr>
              <a:t> – 14</a:t>
            </a:r>
            <a:r>
              <a:rPr lang="en-GB" sz="5400" baseline="30000" dirty="0">
                <a:latin typeface="Arial" panose="020B0604020202020204" pitchFamily="34" charset="0"/>
                <a:cs typeface="Arial" panose="020B0604020202020204" pitchFamily="34" charset="0"/>
              </a:rPr>
              <a:t>th</a:t>
            </a:r>
            <a:r>
              <a:rPr lang="en-GB" sz="5400" dirty="0">
                <a:latin typeface="Arial" panose="020B0604020202020204" pitchFamily="34" charset="0"/>
                <a:cs typeface="Arial" panose="020B0604020202020204" pitchFamily="34" charset="0"/>
              </a:rPr>
              <a:t> July</a:t>
            </a:r>
          </a:p>
          <a:p>
            <a:pPr algn="ctr">
              <a:spcBef>
                <a:spcPts val="0"/>
              </a:spcBef>
              <a:buNone/>
            </a:pPr>
            <a:endParaRPr lang="en-GB" sz="4000" dirty="0">
              <a:latin typeface="Arial" panose="020B0604020202020204" pitchFamily="34" charset="0"/>
              <a:cs typeface="Arial" panose="020B0604020202020204" pitchFamily="34" charset="0"/>
            </a:endParaRPr>
          </a:p>
          <a:p>
            <a:pPr algn="ctr">
              <a:spcBef>
                <a:spcPts val="0"/>
              </a:spcBef>
              <a:buNone/>
            </a:pPr>
            <a:r>
              <a:rPr lang="en-GB" sz="5400" dirty="0">
                <a:latin typeface="Arial" panose="020B0604020202020204" pitchFamily="34" charset="0"/>
                <a:cs typeface="Arial" panose="020B0604020202020204" pitchFamily="34" charset="0"/>
              </a:rPr>
              <a:t>England – Sheffield 29</a:t>
            </a:r>
            <a:r>
              <a:rPr lang="en-GB" sz="5400" baseline="30000" dirty="0">
                <a:latin typeface="Arial" panose="020B0604020202020204" pitchFamily="34" charset="0"/>
                <a:cs typeface="Arial" panose="020B0604020202020204" pitchFamily="34" charset="0"/>
              </a:rPr>
              <a:t>th</a:t>
            </a:r>
            <a:r>
              <a:rPr lang="en-GB" sz="5400" dirty="0">
                <a:latin typeface="Arial" panose="020B0604020202020204" pitchFamily="34" charset="0"/>
                <a:cs typeface="Arial" panose="020B0604020202020204" pitchFamily="34" charset="0"/>
              </a:rPr>
              <a:t> July – 3</a:t>
            </a:r>
            <a:r>
              <a:rPr lang="en-GB" sz="5400" baseline="30000" dirty="0">
                <a:latin typeface="Arial" panose="020B0604020202020204" pitchFamily="34" charset="0"/>
                <a:cs typeface="Arial" panose="020B0604020202020204" pitchFamily="34" charset="0"/>
              </a:rPr>
              <a:t>rd</a:t>
            </a:r>
            <a:r>
              <a:rPr lang="en-GB" sz="5400" dirty="0">
                <a:latin typeface="Arial" panose="020B0604020202020204" pitchFamily="34" charset="0"/>
                <a:cs typeface="Arial" panose="020B0604020202020204" pitchFamily="34" charset="0"/>
              </a:rPr>
              <a:t> August</a:t>
            </a:r>
          </a:p>
          <a:p>
            <a:pPr algn="ctr">
              <a:spcBef>
                <a:spcPts val="0"/>
              </a:spcBef>
              <a:buNone/>
            </a:pPr>
            <a:endParaRPr lang="en-GB" sz="4000" dirty="0">
              <a:latin typeface="Arial" panose="020B0604020202020204" pitchFamily="34" charset="0"/>
              <a:cs typeface="Arial" panose="020B0604020202020204" pitchFamily="34" charset="0"/>
            </a:endParaRPr>
          </a:p>
          <a:p>
            <a:pPr algn="ctr">
              <a:spcBef>
                <a:spcPts val="0"/>
              </a:spcBef>
              <a:buNone/>
            </a:pPr>
            <a:r>
              <a:rPr lang="en-GB" sz="5400" dirty="0">
                <a:latin typeface="Arial" panose="020B0604020202020204" pitchFamily="34" charset="0"/>
                <a:cs typeface="Arial" panose="020B0604020202020204" pitchFamily="34" charset="0"/>
              </a:rPr>
              <a:t>Wales – Swansea 1</a:t>
            </a:r>
            <a:r>
              <a:rPr lang="en-GB" sz="5400" baseline="30000" dirty="0">
                <a:latin typeface="Arial" panose="020B0604020202020204" pitchFamily="34" charset="0"/>
                <a:cs typeface="Arial" panose="020B0604020202020204" pitchFamily="34" charset="0"/>
              </a:rPr>
              <a:t>st</a:t>
            </a:r>
            <a:r>
              <a:rPr lang="en-GB" sz="5400" dirty="0">
                <a:latin typeface="Arial" panose="020B0604020202020204" pitchFamily="34" charset="0"/>
                <a:cs typeface="Arial" panose="020B0604020202020204" pitchFamily="34" charset="0"/>
              </a:rPr>
              <a:t> – 5</a:t>
            </a:r>
            <a:r>
              <a:rPr lang="en-GB" sz="5400" baseline="30000" dirty="0">
                <a:latin typeface="Arial" panose="020B0604020202020204" pitchFamily="34" charset="0"/>
                <a:cs typeface="Arial" panose="020B0604020202020204" pitchFamily="34" charset="0"/>
              </a:rPr>
              <a:t>th</a:t>
            </a:r>
            <a:r>
              <a:rPr lang="en-GB" sz="5400" dirty="0">
                <a:latin typeface="Arial" panose="020B0604020202020204" pitchFamily="34" charset="0"/>
                <a:cs typeface="Arial" panose="020B0604020202020204" pitchFamily="34" charset="0"/>
              </a:rPr>
              <a:t> August </a:t>
            </a:r>
          </a:p>
        </p:txBody>
      </p:sp>
    </p:spTree>
    <p:extLst>
      <p:ext uri="{BB962C8B-B14F-4D97-AF65-F5344CB8AC3E}">
        <p14:creationId xmlns:p14="http://schemas.microsoft.com/office/powerpoint/2010/main" val="385658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E2BF39-1DF5-51A4-A028-A1D814F23962}"/>
              </a:ext>
            </a:extLst>
          </p:cNvPr>
          <p:cNvSpPr>
            <a:spLocks noGrp="1"/>
          </p:cNvSpPr>
          <p:nvPr>
            <p:ph type="body" sz="quarter" idx="11"/>
          </p:nvPr>
        </p:nvSpPr>
        <p:spPr>
          <a:xfrm>
            <a:off x="490538" y="428818"/>
            <a:ext cx="6019800" cy="1420582"/>
          </a:xfrm>
        </p:spPr>
        <p:txBody>
          <a:bodyPr/>
          <a:lstStyle/>
          <a:p>
            <a:r>
              <a:rPr lang="en-GB" b="1" dirty="0" err="1"/>
              <a:t>aquaticsgb.com</a:t>
            </a:r>
            <a:endParaRPr lang="en-GB" b="1" dirty="0"/>
          </a:p>
          <a:p>
            <a:r>
              <a:rPr lang="en-GB" dirty="0" err="1"/>
              <a:t>info@aquaticsgb.com</a:t>
            </a:r>
            <a:endParaRPr lang="en-GB" dirty="0"/>
          </a:p>
          <a:p>
            <a:r>
              <a:rPr lang="en-GB" dirty="0"/>
              <a:t>01509 618700</a:t>
            </a:r>
          </a:p>
        </p:txBody>
      </p:sp>
      <p:sp>
        <p:nvSpPr>
          <p:cNvPr id="3" name="Title 2">
            <a:extLst>
              <a:ext uri="{FF2B5EF4-FFF2-40B4-BE49-F238E27FC236}">
                <a16:creationId xmlns:a16="http://schemas.microsoft.com/office/drawing/2014/main" id="{78DEA272-446A-2630-8BEA-C02312C1FFBF}"/>
              </a:ext>
            </a:extLst>
          </p:cNvPr>
          <p:cNvSpPr>
            <a:spLocks noGrp="1"/>
          </p:cNvSpPr>
          <p:nvPr>
            <p:ph type="title"/>
          </p:nvPr>
        </p:nvSpPr>
        <p:spPr/>
        <p:txBody>
          <a:bodyPr/>
          <a:lstStyle/>
          <a:p>
            <a:pPr algn="ctr"/>
            <a:r>
              <a:rPr lang="en-GB" dirty="0"/>
              <a:t>Thank you</a:t>
            </a:r>
          </a:p>
        </p:txBody>
      </p:sp>
    </p:spTree>
    <p:extLst>
      <p:ext uri="{BB962C8B-B14F-4D97-AF65-F5344CB8AC3E}">
        <p14:creationId xmlns:p14="http://schemas.microsoft.com/office/powerpoint/2010/main" val="145097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4</a:t>
            </a:fld>
            <a:endParaRPr lang="en-GB" dirty="0"/>
          </a:p>
        </p:txBody>
      </p:sp>
      <p:sp>
        <p:nvSpPr>
          <p:cNvPr id="9" name="Footer Placeholder 2">
            <a:extLst>
              <a:ext uri="{FF2B5EF4-FFF2-40B4-BE49-F238E27FC236}">
                <a16:creationId xmlns:a16="http://schemas.microsoft.com/office/drawing/2014/main" id="{377DE323-AC20-4D9A-14D3-DB4BAC3C7804}"/>
              </a:ext>
            </a:extLst>
          </p:cNvPr>
          <p:cNvSpPr>
            <a:spLocks noGrp="1"/>
          </p:cNvSpPr>
          <p:nvPr>
            <p:ph type="title"/>
          </p:nvPr>
        </p:nvSpPr>
        <p:spPr>
          <a:xfrm>
            <a:off x="958948" y="1172592"/>
            <a:ext cx="21694017" cy="1950021"/>
          </a:xfrm>
        </p:spPr>
        <p:txBody>
          <a:bodyPr/>
          <a:lstStyle/>
          <a:p>
            <a:pPr algn="ctr"/>
            <a:r>
              <a:rPr lang="en-US" sz="7200" b="1" kern="1200" dirty="0">
                <a:solidFill>
                  <a:schemeClr val="tx1"/>
                </a:solidFill>
                <a:latin typeface="+mn-lt"/>
                <a:ea typeface="+mj-ea"/>
                <a:cs typeface="+mj-cs"/>
              </a:rPr>
              <a:t>Warm up schedule TUESDAY/WEDNESDAY</a:t>
            </a:r>
            <a:endParaRPr lang="en-GB" dirty="0">
              <a:latin typeface="+mn-lt"/>
            </a:endParaRPr>
          </a:p>
        </p:txBody>
      </p:sp>
      <p:pic>
        <p:nvPicPr>
          <p:cNvPr id="10" name="Picture 9">
            <a:extLst>
              <a:ext uri="{FF2B5EF4-FFF2-40B4-BE49-F238E27FC236}">
                <a16:creationId xmlns:a16="http://schemas.microsoft.com/office/drawing/2014/main" id="{9DF9C0E9-76D0-CD59-D329-B09DC87EBCB2}"/>
              </a:ext>
            </a:extLst>
          </p:cNvPr>
          <p:cNvPicPr>
            <a:picLocks noChangeAspect="1"/>
          </p:cNvPicPr>
          <p:nvPr/>
        </p:nvPicPr>
        <p:blipFill>
          <a:blip r:embed="rId2"/>
          <a:stretch>
            <a:fillRect/>
          </a:stretch>
        </p:blipFill>
        <p:spPr>
          <a:xfrm>
            <a:off x="4760660" y="3757397"/>
            <a:ext cx="14451496" cy="7672978"/>
          </a:xfrm>
          <a:prstGeom prst="rect">
            <a:avLst/>
          </a:prstGeom>
        </p:spPr>
      </p:pic>
      <p:sp>
        <p:nvSpPr>
          <p:cNvPr id="3" name="TextBox 2"/>
          <p:cNvSpPr txBox="1"/>
          <p:nvPr/>
        </p:nvSpPr>
        <p:spPr>
          <a:xfrm>
            <a:off x="7901796" y="9230263"/>
            <a:ext cx="1035170" cy="446982"/>
          </a:xfrm>
          <a:prstGeom prst="rect">
            <a:avLst/>
          </a:prstGeom>
          <a:solidFill>
            <a:srgbClr val="E9EBF5"/>
          </a:solidFill>
          <a:ln>
            <a:solidFill>
              <a:srgbClr val="E9EBF5"/>
            </a:solidFill>
          </a:ln>
        </p:spPr>
        <p:txBody>
          <a:bodyPr wrap="square" lIns="0" tIns="0" rIns="0" bIns="0" rtlCol="0">
            <a:spAutoFit/>
          </a:bodyPr>
          <a:lstStyle/>
          <a:p>
            <a:pPr algn="l">
              <a:lnSpc>
                <a:spcPct val="113000"/>
              </a:lnSpc>
            </a:pPr>
            <a:r>
              <a:rPr lang="en-GB" sz="2800" dirty="0" smtClean="0">
                <a:solidFill>
                  <a:schemeClr val="tx2"/>
                </a:solidFill>
              </a:rPr>
              <a:t>1730</a:t>
            </a:r>
            <a:endParaRPr lang="en-GB" sz="2800" dirty="0" smtClean="0">
              <a:solidFill>
                <a:schemeClr val="tx2"/>
              </a:solidFill>
            </a:endParaRPr>
          </a:p>
        </p:txBody>
      </p:sp>
    </p:spTree>
    <p:extLst>
      <p:ext uri="{BB962C8B-B14F-4D97-AF65-F5344CB8AC3E}">
        <p14:creationId xmlns:p14="http://schemas.microsoft.com/office/powerpoint/2010/main" val="344436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5</a:t>
            </a:fld>
            <a:endParaRPr lang="en-GB" dirty="0"/>
          </a:p>
        </p:txBody>
      </p:sp>
      <p:sp>
        <p:nvSpPr>
          <p:cNvPr id="9" name="Footer Placeholder 2">
            <a:extLst>
              <a:ext uri="{FF2B5EF4-FFF2-40B4-BE49-F238E27FC236}">
                <a16:creationId xmlns:a16="http://schemas.microsoft.com/office/drawing/2014/main" id="{377DE323-AC20-4D9A-14D3-DB4BAC3C7804}"/>
              </a:ext>
            </a:extLst>
          </p:cNvPr>
          <p:cNvSpPr>
            <a:spLocks noGrp="1"/>
          </p:cNvSpPr>
          <p:nvPr>
            <p:ph type="title"/>
          </p:nvPr>
        </p:nvSpPr>
        <p:spPr>
          <a:xfrm>
            <a:off x="1565275" y="2147602"/>
            <a:ext cx="20189825" cy="975011"/>
          </a:xfrm>
        </p:spPr>
        <p:txBody>
          <a:bodyPr/>
          <a:lstStyle/>
          <a:p>
            <a:pPr algn="ctr"/>
            <a:r>
              <a:rPr lang="en-US" sz="7200" b="1" kern="1200" dirty="0">
                <a:solidFill>
                  <a:schemeClr val="tx1"/>
                </a:solidFill>
                <a:latin typeface="+mn-lt"/>
                <a:ea typeface="+mj-ea"/>
                <a:cs typeface="+mj-cs"/>
              </a:rPr>
              <a:t>Warm up schedule THURSDAY/FRIDAY</a:t>
            </a:r>
            <a:endParaRPr lang="en-GB" dirty="0">
              <a:latin typeface="+mn-lt"/>
            </a:endParaRPr>
          </a:p>
        </p:txBody>
      </p:sp>
      <p:pic>
        <p:nvPicPr>
          <p:cNvPr id="3" name="Picture 2">
            <a:extLst>
              <a:ext uri="{FF2B5EF4-FFF2-40B4-BE49-F238E27FC236}">
                <a16:creationId xmlns:a16="http://schemas.microsoft.com/office/drawing/2014/main" id="{CADAB428-8F37-C91B-A456-EA442A69CA22}"/>
              </a:ext>
            </a:extLst>
          </p:cNvPr>
          <p:cNvPicPr>
            <a:picLocks noChangeAspect="1"/>
          </p:cNvPicPr>
          <p:nvPr/>
        </p:nvPicPr>
        <p:blipFill>
          <a:blip r:embed="rId2"/>
          <a:stretch>
            <a:fillRect/>
          </a:stretch>
        </p:blipFill>
        <p:spPr>
          <a:xfrm>
            <a:off x="4434439" y="3787478"/>
            <a:ext cx="14451496" cy="7659293"/>
          </a:xfrm>
          <a:prstGeom prst="rect">
            <a:avLst/>
          </a:prstGeom>
        </p:spPr>
      </p:pic>
    </p:spTree>
    <p:extLst>
      <p:ext uri="{BB962C8B-B14F-4D97-AF65-F5344CB8AC3E}">
        <p14:creationId xmlns:p14="http://schemas.microsoft.com/office/powerpoint/2010/main" val="23634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6</a:t>
            </a:fld>
            <a:endParaRPr lang="en-GB" dirty="0"/>
          </a:p>
        </p:txBody>
      </p:sp>
      <p:sp>
        <p:nvSpPr>
          <p:cNvPr id="9" name="Footer Placeholder 2">
            <a:extLst>
              <a:ext uri="{FF2B5EF4-FFF2-40B4-BE49-F238E27FC236}">
                <a16:creationId xmlns:a16="http://schemas.microsoft.com/office/drawing/2014/main" id="{377DE323-AC20-4D9A-14D3-DB4BAC3C7804}"/>
              </a:ext>
            </a:extLst>
          </p:cNvPr>
          <p:cNvSpPr>
            <a:spLocks noGrp="1"/>
          </p:cNvSpPr>
          <p:nvPr>
            <p:ph type="title"/>
          </p:nvPr>
        </p:nvSpPr>
        <p:spPr>
          <a:xfrm>
            <a:off x="1565275" y="2147602"/>
            <a:ext cx="20189825" cy="975011"/>
          </a:xfrm>
        </p:spPr>
        <p:txBody>
          <a:bodyPr/>
          <a:lstStyle/>
          <a:p>
            <a:pPr algn="ctr"/>
            <a:r>
              <a:rPr lang="en-US" sz="7200" b="1" kern="1200" dirty="0">
                <a:solidFill>
                  <a:schemeClr val="tx1"/>
                </a:solidFill>
                <a:latin typeface="+mn-lt"/>
                <a:ea typeface="+mj-ea"/>
                <a:cs typeface="+mj-cs"/>
              </a:rPr>
              <a:t>Warm up schedule SATURDAY/SUNDAY</a:t>
            </a:r>
            <a:endParaRPr lang="en-GB" dirty="0">
              <a:latin typeface="+mn-lt"/>
            </a:endParaRPr>
          </a:p>
        </p:txBody>
      </p:sp>
      <p:pic>
        <p:nvPicPr>
          <p:cNvPr id="3" name="Picture 2">
            <a:extLst>
              <a:ext uri="{FF2B5EF4-FFF2-40B4-BE49-F238E27FC236}">
                <a16:creationId xmlns:a16="http://schemas.microsoft.com/office/drawing/2014/main" id="{FB6D561D-FCFB-931C-5BFB-F6E4D3EBE1AC}"/>
              </a:ext>
            </a:extLst>
          </p:cNvPr>
          <p:cNvPicPr>
            <a:picLocks noChangeAspect="1"/>
          </p:cNvPicPr>
          <p:nvPr/>
        </p:nvPicPr>
        <p:blipFill>
          <a:blip r:embed="rId2"/>
          <a:stretch>
            <a:fillRect/>
          </a:stretch>
        </p:blipFill>
        <p:spPr>
          <a:xfrm>
            <a:off x="4964565" y="3985080"/>
            <a:ext cx="14454869" cy="7669433"/>
          </a:xfrm>
          <a:prstGeom prst="rect">
            <a:avLst/>
          </a:prstGeom>
        </p:spPr>
      </p:pic>
    </p:spTree>
    <p:extLst>
      <p:ext uri="{BB962C8B-B14F-4D97-AF65-F5344CB8AC3E}">
        <p14:creationId xmlns:p14="http://schemas.microsoft.com/office/powerpoint/2010/main" val="39491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7</a:t>
            </a:fld>
            <a:endParaRPr lang="en-GB" dirty="0"/>
          </a:p>
        </p:txBody>
      </p:sp>
      <p:sp>
        <p:nvSpPr>
          <p:cNvPr id="9" name="Footer Placeholder 2">
            <a:extLst>
              <a:ext uri="{FF2B5EF4-FFF2-40B4-BE49-F238E27FC236}">
                <a16:creationId xmlns:a16="http://schemas.microsoft.com/office/drawing/2014/main" id="{377DE323-AC20-4D9A-14D3-DB4BAC3C7804}"/>
              </a:ext>
            </a:extLst>
          </p:cNvPr>
          <p:cNvSpPr>
            <a:spLocks noGrp="1"/>
          </p:cNvSpPr>
          <p:nvPr>
            <p:ph type="title"/>
          </p:nvPr>
        </p:nvSpPr>
        <p:spPr>
          <a:xfrm>
            <a:off x="1565275" y="2147602"/>
            <a:ext cx="20189825" cy="975011"/>
          </a:xfrm>
        </p:spPr>
        <p:txBody>
          <a:bodyPr/>
          <a:lstStyle/>
          <a:p>
            <a:pPr algn="ctr"/>
            <a:r>
              <a:rPr lang="en-US" sz="7200" b="1" kern="1200" dirty="0">
                <a:solidFill>
                  <a:schemeClr val="tx1"/>
                </a:solidFill>
                <a:latin typeface="+mn-lt"/>
                <a:ea typeface="+mj-ea"/>
                <a:cs typeface="+mj-cs"/>
              </a:rPr>
              <a:t>Training &amp; Warm Up Aids</a:t>
            </a:r>
            <a:endParaRPr lang="en-GB" dirty="0">
              <a:latin typeface="+mn-lt"/>
            </a:endParaRPr>
          </a:p>
        </p:txBody>
      </p:sp>
      <p:sp>
        <p:nvSpPr>
          <p:cNvPr id="6" name="TextBox 5">
            <a:extLst>
              <a:ext uri="{FF2B5EF4-FFF2-40B4-BE49-F238E27FC236}">
                <a16:creationId xmlns:a16="http://schemas.microsoft.com/office/drawing/2014/main" id="{8DBC3A7D-C11E-B6EA-448E-5098E4F4CAA9}"/>
              </a:ext>
            </a:extLst>
          </p:cNvPr>
          <p:cNvSpPr txBox="1"/>
          <p:nvPr/>
        </p:nvSpPr>
        <p:spPr>
          <a:xfrm>
            <a:off x="1565275" y="3544888"/>
            <a:ext cx="20189825" cy="6383286"/>
          </a:xfrm>
          <a:prstGeom prst="rect">
            <a:avLst/>
          </a:prstGeom>
          <a:noFill/>
        </p:spPr>
        <p:txBody>
          <a:bodyPr wrap="square">
            <a:spAutoFit/>
          </a:bodyPr>
          <a:lstStyle/>
          <a:p>
            <a:pPr algn="ctr" defTabSz="914400">
              <a:lnSpc>
                <a:spcPct val="90000"/>
              </a:lnSpc>
              <a:spcAft>
                <a:spcPts val="600"/>
              </a:spcAft>
            </a:pPr>
            <a:r>
              <a:rPr lang="en-US" sz="5400" dirty="0">
                <a:solidFill>
                  <a:schemeClr val="tx1"/>
                </a:solidFill>
              </a:rPr>
              <a:t>Only personal training equipment can be </a:t>
            </a:r>
            <a:r>
              <a:rPr lang="en-US" sz="5400" dirty="0" err="1">
                <a:solidFill>
                  <a:schemeClr val="tx1"/>
                </a:solidFill>
              </a:rPr>
              <a:t>utilised</a:t>
            </a:r>
            <a:r>
              <a:rPr lang="en-US" sz="5400" dirty="0">
                <a:solidFill>
                  <a:schemeClr val="tx1"/>
                </a:solidFill>
              </a:rPr>
              <a:t> during warm-up and swim down in the competition pool and training pool (pull buoys, kickboards and small hand paddles).</a:t>
            </a:r>
          </a:p>
          <a:p>
            <a:pPr indent="-228600" algn="ctr" defTabSz="914400">
              <a:lnSpc>
                <a:spcPct val="90000"/>
              </a:lnSpc>
              <a:spcAft>
                <a:spcPts val="600"/>
              </a:spcAft>
              <a:buFont typeface="Arial" panose="020B0604020202020204" pitchFamily="34" charset="0"/>
              <a:buChar char="•"/>
            </a:pPr>
            <a:endParaRPr lang="en-US" sz="5400" dirty="0">
              <a:solidFill>
                <a:schemeClr val="tx1"/>
              </a:solidFill>
            </a:endParaRPr>
          </a:p>
          <a:p>
            <a:pPr algn="ctr" defTabSz="914400">
              <a:lnSpc>
                <a:spcPct val="90000"/>
              </a:lnSpc>
              <a:spcAft>
                <a:spcPts val="600"/>
              </a:spcAft>
            </a:pPr>
            <a:r>
              <a:rPr lang="en-US" sz="5400" dirty="0">
                <a:solidFill>
                  <a:schemeClr val="tx1"/>
                </a:solidFill>
              </a:rPr>
              <a:t>Fins may be used in the training pool only. </a:t>
            </a:r>
          </a:p>
          <a:p>
            <a:pPr algn="ctr" defTabSz="914400">
              <a:lnSpc>
                <a:spcPct val="90000"/>
              </a:lnSpc>
              <a:spcAft>
                <a:spcPts val="600"/>
              </a:spcAft>
            </a:pPr>
            <a:r>
              <a:rPr lang="en-US" sz="5400" dirty="0">
                <a:solidFill>
                  <a:schemeClr val="tx1"/>
                </a:solidFill>
              </a:rPr>
              <a:t>	</a:t>
            </a:r>
          </a:p>
          <a:p>
            <a:pPr algn="ctr" defTabSz="914400">
              <a:lnSpc>
                <a:spcPct val="90000"/>
              </a:lnSpc>
              <a:spcAft>
                <a:spcPts val="600"/>
              </a:spcAft>
            </a:pPr>
            <a:r>
              <a:rPr lang="en-US" sz="5400" dirty="0">
                <a:solidFill>
                  <a:schemeClr val="tx1"/>
                </a:solidFill>
              </a:rPr>
              <a:t>The use of bungee cords or large hand paddles is prohibited at all times for safety reasons. </a:t>
            </a:r>
          </a:p>
        </p:txBody>
      </p:sp>
    </p:spTree>
    <p:extLst>
      <p:ext uri="{BB962C8B-B14F-4D97-AF65-F5344CB8AC3E}">
        <p14:creationId xmlns:p14="http://schemas.microsoft.com/office/powerpoint/2010/main" val="161135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36488-EC95-3C81-5072-D4E8AEEC586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0EBC77-5E87-39C8-73C7-D199DFF2F536}"/>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BCB41F52-8DAB-D6E6-0A95-9EA76E839017}"/>
              </a:ext>
            </a:extLst>
          </p:cNvPr>
          <p:cNvSpPr>
            <a:spLocks noGrp="1"/>
          </p:cNvSpPr>
          <p:nvPr>
            <p:ph type="sldNum" sz="quarter" idx="12"/>
          </p:nvPr>
        </p:nvSpPr>
        <p:spPr/>
        <p:txBody>
          <a:bodyPr/>
          <a:lstStyle/>
          <a:p>
            <a:pPr algn="l"/>
            <a:fld id="{97DC4AD7-E5A9-41F5-9C09-85AE131E01FC}" type="slidenum">
              <a:rPr lang="en-GB" smtClean="0"/>
              <a:pPr algn="l"/>
              <a:t>8</a:t>
            </a:fld>
            <a:endParaRPr lang="en-GB" dirty="0"/>
          </a:p>
        </p:txBody>
      </p:sp>
      <p:sp>
        <p:nvSpPr>
          <p:cNvPr id="9" name="Footer Placeholder 2">
            <a:extLst>
              <a:ext uri="{FF2B5EF4-FFF2-40B4-BE49-F238E27FC236}">
                <a16:creationId xmlns:a16="http://schemas.microsoft.com/office/drawing/2014/main" id="{D291E1BC-931E-CB91-036E-42AC9247CE95}"/>
              </a:ext>
            </a:extLst>
          </p:cNvPr>
          <p:cNvSpPr>
            <a:spLocks noGrp="1"/>
          </p:cNvSpPr>
          <p:nvPr>
            <p:ph type="title"/>
          </p:nvPr>
        </p:nvSpPr>
        <p:spPr>
          <a:xfrm>
            <a:off x="1565275" y="2147602"/>
            <a:ext cx="20189825" cy="975011"/>
          </a:xfrm>
        </p:spPr>
        <p:txBody>
          <a:bodyPr/>
          <a:lstStyle/>
          <a:p>
            <a:pPr algn="ctr"/>
            <a:r>
              <a:rPr lang="en-US" sz="7200" b="1" kern="1200" dirty="0">
                <a:solidFill>
                  <a:schemeClr val="tx1"/>
                </a:solidFill>
                <a:latin typeface="+mn-lt"/>
                <a:ea typeface="+mj-ea"/>
                <a:cs typeface="+mj-cs"/>
              </a:rPr>
              <a:t>PARA SWIMMING DEVICE CHECKS</a:t>
            </a:r>
            <a:endParaRPr lang="en-GB" dirty="0">
              <a:latin typeface="+mn-lt"/>
            </a:endParaRPr>
          </a:p>
        </p:txBody>
      </p:sp>
      <p:sp>
        <p:nvSpPr>
          <p:cNvPr id="6" name="TextBox 5">
            <a:extLst>
              <a:ext uri="{FF2B5EF4-FFF2-40B4-BE49-F238E27FC236}">
                <a16:creationId xmlns:a16="http://schemas.microsoft.com/office/drawing/2014/main" id="{F98F1258-3B05-479D-3B48-D9B9B7976D47}"/>
              </a:ext>
            </a:extLst>
          </p:cNvPr>
          <p:cNvSpPr txBox="1"/>
          <p:nvPr/>
        </p:nvSpPr>
        <p:spPr>
          <a:xfrm>
            <a:off x="1565275" y="3544888"/>
            <a:ext cx="20189825" cy="6460230"/>
          </a:xfrm>
          <a:prstGeom prst="rect">
            <a:avLst/>
          </a:prstGeom>
          <a:noFill/>
        </p:spPr>
        <p:txBody>
          <a:bodyPr wrap="square">
            <a:spAutoFit/>
          </a:bodyPr>
          <a:lstStyle/>
          <a:p>
            <a:pPr algn="ctr" defTabSz="914400">
              <a:lnSpc>
                <a:spcPct val="90000"/>
              </a:lnSpc>
              <a:spcAft>
                <a:spcPts val="600"/>
              </a:spcAft>
            </a:pPr>
            <a:endParaRPr lang="en-US" sz="5400" dirty="0">
              <a:solidFill>
                <a:schemeClr val="tx1"/>
              </a:solidFill>
            </a:endParaRPr>
          </a:p>
          <a:p>
            <a:pPr algn="ctr" defTabSz="914400">
              <a:lnSpc>
                <a:spcPct val="90000"/>
              </a:lnSpc>
              <a:spcAft>
                <a:spcPts val="600"/>
              </a:spcAft>
            </a:pPr>
            <a:r>
              <a:rPr lang="en-US" sz="5400" dirty="0">
                <a:solidFill>
                  <a:schemeClr val="tx1"/>
                </a:solidFill>
              </a:rPr>
              <a:t>All tapping and starting devices must be prior approved, recorded, and deemed safe for use.</a:t>
            </a:r>
          </a:p>
          <a:p>
            <a:pPr indent="-228600" algn="ctr" defTabSz="914400">
              <a:lnSpc>
                <a:spcPct val="90000"/>
              </a:lnSpc>
              <a:spcAft>
                <a:spcPts val="600"/>
              </a:spcAft>
              <a:buFont typeface="Arial" panose="020B0604020202020204" pitchFamily="34" charset="0"/>
              <a:buChar char="•"/>
            </a:pPr>
            <a:endParaRPr lang="en-US" sz="5400" dirty="0">
              <a:solidFill>
                <a:schemeClr val="tx1"/>
              </a:solidFill>
            </a:endParaRPr>
          </a:p>
          <a:p>
            <a:pPr algn="ctr" defTabSz="914400">
              <a:lnSpc>
                <a:spcPct val="90000"/>
              </a:lnSpc>
              <a:spcAft>
                <a:spcPts val="600"/>
              </a:spcAft>
            </a:pPr>
            <a:r>
              <a:rPr lang="en-US" sz="5400" dirty="0">
                <a:solidFill>
                  <a:schemeClr val="tx1"/>
                </a:solidFill>
              </a:rPr>
              <a:t>Unapproved devices will lead to disqualification. </a:t>
            </a:r>
          </a:p>
          <a:p>
            <a:pPr algn="ctr" defTabSz="914400">
              <a:lnSpc>
                <a:spcPct val="90000"/>
              </a:lnSpc>
              <a:spcAft>
                <a:spcPts val="600"/>
              </a:spcAft>
            </a:pPr>
            <a:r>
              <a:rPr lang="en-US" sz="5400" dirty="0">
                <a:solidFill>
                  <a:schemeClr val="tx1"/>
                </a:solidFill>
              </a:rPr>
              <a:t>	</a:t>
            </a:r>
          </a:p>
          <a:p>
            <a:pPr algn="ctr" defTabSz="914400">
              <a:lnSpc>
                <a:spcPct val="90000"/>
              </a:lnSpc>
              <a:spcAft>
                <a:spcPts val="600"/>
              </a:spcAft>
            </a:pPr>
            <a:r>
              <a:rPr lang="en-US" sz="5400" dirty="0">
                <a:solidFill>
                  <a:schemeClr val="tx1"/>
                </a:solidFill>
              </a:rPr>
              <a:t>An official will be available, outside the Timing Suite, to check equipment 60 minutes before the start of the morning session.</a:t>
            </a:r>
          </a:p>
        </p:txBody>
      </p:sp>
    </p:spTree>
    <p:extLst>
      <p:ext uri="{BB962C8B-B14F-4D97-AF65-F5344CB8AC3E}">
        <p14:creationId xmlns:p14="http://schemas.microsoft.com/office/powerpoint/2010/main" val="55802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4522D-9AA3-A270-1A35-B13E61A58C23}"/>
              </a:ext>
            </a:extLst>
          </p:cNvPr>
          <p:cNvSpPr>
            <a:spLocks noGrp="1"/>
          </p:cNvSpPr>
          <p:nvPr>
            <p:ph idx="1"/>
          </p:nvPr>
        </p:nvSpPr>
        <p:spPr/>
        <p:txBody>
          <a:bodyPr/>
          <a:lstStyle/>
          <a:p>
            <a:r>
              <a:rPr lang="en-US" sz="5400" b="1" kern="1200" dirty="0">
                <a:solidFill>
                  <a:srgbClr val="FFFFFF"/>
                </a:solidFill>
                <a:latin typeface="+mj-lt"/>
                <a:ea typeface="+mj-ea"/>
                <a:cs typeface="+mj-cs"/>
              </a:rPr>
              <a:t>Management team</a:t>
            </a:r>
            <a:endParaRPr lang="en-GB" dirty="0"/>
          </a:p>
        </p:txBody>
      </p:sp>
      <p:sp>
        <p:nvSpPr>
          <p:cNvPr id="4" name="Slide Number Placeholder 3">
            <a:extLst>
              <a:ext uri="{FF2B5EF4-FFF2-40B4-BE49-F238E27FC236}">
                <a16:creationId xmlns:a16="http://schemas.microsoft.com/office/drawing/2014/main" id="{32618A8E-916D-B0F0-C403-C2819C8C5C76}"/>
              </a:ext>
            </a:extLst>
          </p:cNvPr>
          <p:cNvSpPr>
            <a:spLocks noGrp="1"/>
          </p:cNvSpPr>
          <p:nvPr>
            <p:ph type="sldNum" sz="quarter" idx="12"/>
          </p:nvPr>
        </p:nvSpPr>
        <p:spPr/>
        <p:txBody>
          <a:bodyPr/>
          <a:lstStyle/>
          <a:p>
            <a:pPr algn="l"/>
            <a:fld id="{97DC4AD7-E5A9-41F5-9C09-85AE131E01FC}" type="slidenum">
              <a:rPr lang="en-GB" smtClean="0"/>
              <a:pPr algn="l"/>
              <a:t>9</a:t>
            </a:fld>
            <a:endParaRPr lang="en-GB" dirty="0"/>
          </a:p>
        </p:txBody>
      </p:sp>
      <p:sp>
        <p:nvSpPr>
          <p:cNvPr id="9" name="Footer Placeholder 2">
            <a:extLst>
              <a:ext uri="{FF2B5EF4-FFF2-40B4-BE49-F238E27FC236}">
                <a16:creationId xmlns:a16="http://schemas.microsoft.com/office/drawing/2014/main" id="{377DE323-AC20-4D9A-14D3-DB4BAC3C7804}"/>
              </a:ext>
            </a:extLst>
          </p:cNvPr>
          <p:cNvSpPr>
            <a:spLocks noGrp="1"/>
          </p:cNvSpPr>
          <p:nvPr>
            <p:ph type="title"/>
          </p:nvPr>
        </p:nvSpPr>
        <p:spPr>
          <a:xfrm>
            <a:off x="1565275" y="2147602"/>
            <a:ext cx="20189825" cy="975011"/>
          </a:xfrm>
        </p:spPr>
        <p:txBody>
          <a:bodyPr/>
          <a:lstStyle/>
          <a:p>
            <a:pPr algn="ctr"/>
            <a:r>
              <a:rPr lang="en-US" sz="7200" b="1" kern="1200" dirty="0">
                <a:solidFill>
                  <a:schemeClr val="tx1"/>
                </a:solidFill>
                <a:latin typeface="+mn-lt"/>
                <a:ea typeface="+mj-ea"/>
                <a:cs typeface="+mj-cs"/>
              </a:rPr>
              <a:t>POOL CONFIGARATION</a:t>
            </a:r>
            <a:endParaRPr lang="en-GB" dirty="0">
              <a:latin typeface="+mn-lt"/>
            </a:endParaRPr>
          </a:p>
        </p:txBody>
      </p:sp>
      <p:sp>
        <p:nvSpPr>
          <p:cNvPr id="6" name="TextBox 5">
            <a:extLst>
              <a:ext uri="{FF2B5EF4-FFF2-40B4-BE49-F238E27FC236}">
                <a16:creationId xmlns:a16="http://schemas.microsoft.com/office/drawing/2014/main" id="{8DBC3A7D-C11E-B6EA-448E-5098E4F4CAA9}"/>
              </a:ext>
            </a:extLst>
          </p:cNvPr>
          <p:cNvSpPr txBox="1"/>
          <p:nvPr/>
        </p:nvSpPr>
        <p:spPr>
          <a:xfrm>
            <a:off x="1565275" y="3544888"/>
            <a:ext cx="20189825" cy="8470011"/>
          </a:xfrm>
          <a:prstGeom prst="rect">
            <a:avLst/>
          </a:prstGeom>
          <a:noFill/>
        </p:spPr>
        <p:txBody>
          <a:bodyPr wrap="square">
            <a:spAutoFit/>
          </a:bodyPr>
          <a:lstStyle/>
          <a:p>
            <a:pPr algn="ctr" defTabSz="914400">
              <a:lnSpc>
                <a:spcPct val="90000"/>
              </a:lnSpc>
              <a:spcBef>
                <a:spcPts val="0"/>
              </a:spcBef>
              <a:spcAft>
                <a:spcPts val="600"/>
              </a:spcAft>
            </a:pPr>
            <a:r>
              <a:rPr lang="en-US" sz="5400" dirty="0">
                <a:solidFill>
                  <a:schemeClr val="tx1"/>
                </a:solidFill>
              </a:rPr>
              <a:t>The majority of starts will be at the opposite end of the pool to the Diving Pit. For all Heats we will be using Lanes 0-9</a:t>
            </a:r>
          </a:p>
          <a:p>
            <a:pPr algn="ctr" defTabSz="914400">
              <a:lnSpc>
                <a:spcPct val="90000"/>
              </a:lnSpc>
              <a:spcBef>
                <a:spcPts val="0"/>
              </a:spcBef>
              <a:spcAft>
                <a:spcPts val="600"/>
              </a:spcAft>
            </a:pPr>
            <a:r>
              <a:rPr lang="en-US" sz="5400" dirty="0">
                <a:solidFill>
                  <a:schemeClr val="tx1"/>
                </a:solidFill>
              </a:rPr>
              <a:t>For Finals we will use Lanes 1-8</a:t>
            </a:r>
          </a:p>
          <a:p>
            <a:pPr algn="ctr" defTabSz="914400">
              <a:lnSpc>
                <a:spcPct val="90000"/>
              </a:lnSpc>
              <a:spcAft>
                <a:spcPts val="600"/>
              </a:spcAft>
            </a:pPr>
            <a:endParaRPr lang="en-US" sz="4000" dirty="0">
              <a:solidFill>
                <a:schemeClr val="tx1"/>
              </a:solidFill>
            </a:endParaRPr>
          </a:p>
          <a:p>
            <a:pPr algn="ctr" defTabSz="914400">
              <a:lnSpc>
                <a:spcPct val="90000"/>
              </a:lnSpc>
              <a:spcBef>
                <a:spcPts val="0"/>
              </a:spcBef>
              <a:spcAft>
                <a:spcPts val="600"/>
              </a:spcAft>
            </a:pPr>
            <a:r>
              <a:rPr lang="en-US" sz="5400" dirty="0">
                <a:solidFill>
                  <a:schemeClr val="tx1"/>
                </a:solidFill>
              </a:rPr>
              <a:t>As swimmers look down the pool from that end Lane 0 will be to their left</a:t>
            </a:r>
          </a:p>
          <a:p>
            <a:pPr algn="ctr" defTabSz="914400">
              <a:lnSpc>
                <a:spcPct val="90000"/>
              </a:lnSpc>
              <a:spcAft>
                <a:spcPts val="600"/>
              </a:spcAft>
            </a:pPr>
            <a:endParaRPr lang="en-US" sz="4000" dirty="0">
              <a:solidFill>
                <a:schemeClr val="tx1"/>
              </a:solidFill>
            </a:endParaRPr>
          </a:p>
          <a:p>
            <a:pPr algn="ctr" defTabSz="914400">
              <a:lnSpc>
                <a:spcPct val="90000"/>
              </a:lnSpc>
              <a:spcAft>
                <a:spcPts val="600"/>
              </a:spcAft>
            </a:pPr>
            <a:r>
              <a:rPr lang="en-US" sz="5400" dirty="0">
                <a:solidFill>
                  <a:schemeClr val="tx1"/>
                </a:solidFill>
              </a:rPr>
              <a:t>Seeding will be in accordance with WAQUA Swimming Rule SW3.1 with the exception of the 800/1500m Events which will be spearheaded.</a:t>
            </a:r>
          </a:p>
          <a:p>
            <a:pPr algn="ctr" defTabSz="914400">
              <a:lnSpc>
                <a:spcPct val="90000"/>
              </a:lnSpc>
              <a:spcAft>
                <a:spcPts val="600"/>
              </a:spcAft>
            </a:pPr>
            <a:endParaRPr lang="en-US" sz="5400" dirty="0">
              <a:solidFill>
                <a:schemeClr val="tx1"/>
              </a:solidFill>
            </a:endParaRPr>
          </a:p>
        </p:txBody>
      </p:sp>
    </p:spTree>
    <p:extLst>
      <p:ext uri="{BB962C8B-B14F-4D97-AF65-F5344CB8AC3E}">
        <p14:creationId xmlns:p14="http://schemas.microsoft.com/office/powerpoint/2010/main" val="319847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quatics GB Master">
  <a:themeElements>
    <a:clrScheme name="Aquatics GB">
      <a:dk1>
        <a:sysClr val="windowText" lastClr="000000"/>
      </a:dk1>
      <a:lt1>
        <a:sysClr val="window" lastClr="FFFFFF"/>
      </a:lt1>
      <a:dk2>
        <a:srgbClr val="00003C"/>
      </a:dk2>
      <a:lt2>
        <a:srgbClr val="FF0A6E"/>
      </a:lt2>
      <a:accent1>
        <a:srgbClr val="00CDFF"/>
      </a:accent1>
      <a:accent2>
        <a:srgbClr val="AA5AFF"/>
      </a:accent2>
      <a:accent3>
        <a:srgbClr val="F046E1"/>
      </a:accent3>
      <a:accent4>
        <a:srgbClr val="00D2AA"/>
      </a:accent4>
      <a:accent5>
        <a:srgbClr val="1E78FF"/>
      </a:accent5>
      <a:accent6>
        <a:srgbClr val="00003C"/>
      </a:accent6>
      <a:hlink>
        <a:srgbClr val="00CDFF"/>
      </a:hlink>
      <a:folHlink>
        <a:srgbClr val="FF0A6E"/>
      </a:folHlink>
    </a:clrScheme>
    <a:fontScheme name="Aquatics GB">
      <a:majorFont>
        <a:latin typeface="Impac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lnSpc>
            <a:spcPct val="113000"/>
          </a:lnSpc>
          <a:defRPr sz="2800"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lnSpc>
            <a:spcPct val="113000"/>
          </a:lnSpc>
          <a:defRPr sz="2800" dirty="0" err="1" smtClean="0">
            <a:solidFill>
              <a:schemeClr val="tx2"/>
            </a:solidFill>
          </a:defRPr>
        </a:defPPr>
      </a:lstStyle>
    </a:txDef>
  </a:objectDefaults>
  <a:extraClrSchemeLst/>
  <a:custClrLst>
    <a:custClr name="Swimming Purple Core">
      <a:srgbClr val="AA5AFF"/>
    </a:custClr>
    <a:custClr name="Swimming Purple Dark">
      <a:srgbClr val="820AE1"/>
    </a:custClr>
    <a:custClr name="Swimming Purple Light">
      <a:srgbClr val="DC96FF"/>
    </a:custClr>
    <a:custClr name="Diving Pink Core">
      <a:srgbClr val="F046E1"/>
    </a:custClr>
    <a:custClr name="Diving Pink Dark">
      <a:srgbClr val="C80FAA"/>
    </a:custClr>
    <a:custClr name="Diving Pink Light">
      <a:srgbClr val="FA9BFF"/>
    </a:custClr>
    <a:custClr name="Para-swimming Green Core">
      <a:srgbClr val="00D2AA"/>
    </a:custClr>
    <a:custClr name="Para-swimming Green Dark">
      <a:srgbClr val="009B82"/>
    </a:custClr>
    <a:custClr name="Para-swimming Green Light">
      <a:srgbClr val="46F5D7"/>
    </a:custClr>
    <a:custClr name="Artistic Swimming Blue Core">
      <a:srgbClr val="1E78FF"/>
    </a:custClr>
    <a:custClr name="Artistic Swimming Blue Dark">
      <a:srgbClr val="2D37FF"/>
    </a:custClr>
    <a:custClr name="Artistic Swimming Blue Light">
      <a:srgbClr val="00BEFF"/>
    </a:custClr>
    <a:custClr name="Water Polo Blue Core">
      <a:srgbClr val="00CDFF"/>
    </a:custClr>
    <a:custClr name="Water Polo Blue Dark">
      <a:srgbClr val="0091F5"/>
    </a:custClr>
    <a:custClr name="Water Polo Blue Light">
      <a:srgbClr val="64F0FF"/>
    </a:custClr>
    <a:custClr name="Aquatics GB Navy Dark">
      <a:srgbClr val="14145A"/>
    </a:custClr>
    <a:custClr name="Aquatics GB Navy Mid">
      <a:srgbClr val="282878"/>
    </a:custClr>
    <a:custClr name="Aquatics GB Navy Light">
      <a:srgbClr val="5A5AB4"/>
    </a:custClr>
  </a:custClr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622</TotalTime>
  <Words>1443</Words>
  <Application>Microsoft Office PowerPoint</Application>
  <PresentationFormat>Custom</PresentationFormat>
  <Paragraphs>325</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Aptos</vt:lpstr>
      <vt:lpstr>Arial</vt:lpstr>
      <vt:lpstr>Impact</vt:lpstr>
      <vt:lpstr>Roboto Condensed</vt:lpstr>
      <vt:lpstr>Aquatics GB Master</vt:lpstr>
      <vt:lpstr>AQUATICS GB SWIMMING CHAMPIONSHIPS 2024</vt:lpstr>
      <vt:lpstr>Management team</vt:lpstr>
      <vt:lpstr>Management team</vt:lpstr>
      <vt:lpstr>Warm up schedule TUESDAY/WEDNESDAY</vt:lpstr>
      <vt:lpstr>Warm up schedule THURSDAY/FRIDAY</vt:lpstr>
      <vt:lpstr>Warm up schedule SATURDAY/SUNDAY</vt:lpstr>
      <vt:lpstr>Training &amp; Warm Up Aids</vt:lpstr>
      <vt:lpstr>PARA SWIMMING DEVICE CHECKS</vt:lpstr>
      <vt:lpstr>POOL CONFIGARATION</vt:lpstr>
      <vt:lpstr>PowerPoint Presentation</vt:lpstr>
      <vt:lpstr>PowerPoint Presentation</vt:lpstr>
      <vt:lpstr>Coaches Kiosk/Sport Information Desk </vt:lpstr>
      <vt:lpstr>Coaches Kiosk/Sport Information Desk </vt:lpstr>
      <vt:lpstr>Withdrawal from Heats</vt:lpstr>
      <vt:lpstr>Progression from Heats</vt:lpstr>
      <vt:lpstr>Non-British Swimmers – Men’s </vt:lpstr>
      <vt:lpstr>Non-British Swimmers – WOMen’s </vt:lpstr>
      <vt:lpstr>Finals – Olympic Pathway</vt:lpstr>
      <vt:lpstr>Finals – Olympic Pathway</vt:lpstr>
      <vt:lpstr>Finals – Para MC Events</vt:lpstr>
      <vt:lpstr>ORDER OF FINALS</vt:lpstr>
      <vt:lpstr>Withdrawal from Finals</vt:lpstr>
      <vt:lpstr>Call Room – Heats &amp; Finals</vt:lpstr>
      <vt:lpstr>Call Room – Heats &amp; Finals</vt:lpstr>
      <vt:lpstr>Finals Timelines</vt:lpstr>
      <vt:lpstr>Streaming, Media, Mixed Zone</vt:lpstr>
      <vt:lpstr>Presentations</vt:lpstr>
      <vt:lpstr>Doping</vt:lpstr>
      <vt:lpstr>FOOTBALL</vt:lpstr>
      <vt:lpstr>COACHES MEETING AFTER HEATS ON SATURDAY – ALL WELCOME</vt:lpstr>
      <vt:lpstr>Good luck to all the swimmers and thank you to their coaches</vt:lpstr>
      <vt:lpstr>Summer Championships 2024</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Roe</dc:creator>
  <cp:lastModifiedBy>Abbie Roberts</cp:lastModifiedBy>
  <cp:revision>25</cp:revision>
  <dcterms:created xsi:type="dcterms:W3CDTF">2024-03-11T09:26:53Z</dcterms:created>
  <dcterms:modified xsi:type="dcterms:W3CDTF">2024-04-01T19:54:45Z</dcterms:modified>
</cp:coreProperties>
</file>